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3" r:id="rId1"/>
    <p:sldMasterId id="2147483704" r:id="rId2"/>
  </p:sldMasterIdLst>
  <p:notesMasterIdLst>
    <p:notesMasterId r:id="rId13"/>
  </p:notesMasterIdLst>
  <p:sldIdLst>
    <p:sldId id="256" r:id="rId3"/>
    <p:sldId id="257" r:id="rId4"/>
    <p:sldId id="258" r:id="rId5"/>
    <p:sldId id="259" r:id="rId6"/>
    <p:sldId id="260" r:id="rId7"/>
    <p:sldId id="261" r:id="rId8"/>
    <p:sldId id="262" r:id="rId9"/>
    <p:sldId id="265" r:id="rId10"/>
    <p:sldId id="263" r:id="rId11"/>
    <p:sldId id="264" r:id="rId12"/>
  </p:sldIdLst>
  <p:sldSz cx="9144000" cy="5143500" type="screen16x9"/>
  <p:notesSz cx="6858000" cy="9144000"/>
  <p:embeddedFontLst>
    <p:embeddedFont>
      <p:font typeface="Archivo Black" panose="020B0A03020202020B04" pitchFamily="34" charset="77"/>
      <p:regular r:id="rId14"/>
    </p:embeddedFont>
    <p:embeddedFont>
      <p:font typeface="Roboto" panose="02000000000000000000" pitchFamily="2"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30"/>
    <p:restoredTop sz="94674"/>
  </p:normalViewPr>
  <p:slideViewPr>
    <p:cSldViewPr snapToGrid="0">
      <p:cViewPr varScale="1">
        <p:scale>
          <a:sx n="165" d="100"/>
          <a:sy n="165" d="100"/>
        </p:scale>
        <p:origin x="192"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445ae87147_0_2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g1445ae87147_0_22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4b3f3cde0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g24b3f3cde07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4db1800aff_0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g14db1800aff_0_5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chemeClr val="dk1"/>
                </a:solidFill>
                <a:latin typeface="Arial"/>
                <a:ea typeface="Arial"/>
                <a:cs typeface="Arial"/>
                <a:sym typeface="Arial"/>
              </a:rPr>
              <a:t>Any photo can replace this photo to support your presentation.</a:t>
            </a:r>
            <a:endParaRPr lang="en-US"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8873a79f96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18873a79f96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45985032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g1459850323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8873a79f9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g18873a79f96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8873a79f96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g18873a79f96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8873a79f96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g18873a79f96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8873a79f96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g18873a79f96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77671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4b3f3cde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24b3f3cde0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2">
  <p:cSld name="CUSTOM_11">
    <p:bg>
      <p:bgPr>
        <a:solidFill>
          <a:srgbClr val="E8E8E8"/>
        </a:solidFill>
        <a:effectLst/>
      </p:bgPr>
    </p:bg>
    <p:spTree>
      <p:nvGrpSpPr>
        <p:cNvPr id="1" name="Shape 54"/>
        <p:cNvGrpSpPr/>
        <p:nvPr/>
      </p:nvGrpSpPr>
      <p:grpSpPr>
        <a:xfrm>
          <a:off x="0" y="0"/>
          <a:ext cx="0" cy="0"/>
          <a:chOff x="0" y="0"/>
          <a:chExt cx="0" cy="0"/>
        </a:xfrm>
      </p:grpSpPr>
      <p:sp>
        <p:nvSpPr>
          <p:cNvPr id="55" name="Google Shape;55;p14"/>
          <p:cNvSpPr/>
          <p:nvPr/>
        </p:nvSpPr>
        <p:spPr>
          <a:xfrm>
            <a:off x="-17600" y="3819750"/>
            <a:ext cx="9161700" cy="1323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4"/>
          <p:cNvSpPr txBox="1">
            <a:spLocks noGrp="1"/>
          </p:cNvSpPr>
          <p:nvPr>
            <p:ph type="ctrTitle"/>
          </p:nvPr>
        </p:nvSpPr>
        <p:spPr>
          <a:xfrm>
            <a:off x="736625" y="1362325"/>
            <a:ext cx="8047200" cy="20526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4800"/>
              <a:buFont typeface="Arial"/>
              <a:buNone/>
              <a:defRPr sz="4800" b="1" i="0" u="none" strike="noStrike" cap="none">
                <a:solidFill>
                  <a:schemeClr val="dk1"/>
                </a:solidFill>
                <a:highlight>
                  <a:schemeClr val="lt1"/>
                </a:highlight>
                <a:latin typeface="Arial"/>
                <a:ea typeface="Arial"/>
                <a:cs typeface="Arial"/>
                <a:sym typeface="Arial"/>
              </a:defRPr>
            </a:lvl1pPr>
            <a:lvl2pPr lvl="1" algn="ctr" rtl="0">
              <a:lnSpc>
                <a:spcPct val="90000"/>
              </a:lnSpc>
              <a:spcBef>
                <a:spcPts val="0"/>
              </a:spcBef>
              <a:spcAft>
                <a:spcPts val="0"/>
              </a:spcAft>
              <a:buClr>
                <a:schemeClr val="dk1"/>
              </a:buClr>
              <a:buSzPts val="1400"/>
              <a:buFont typeface="Arial"/>
              <a:buNone/>
              <a:defRPr sz="5200" b="1">
                <a:solidFill>
                  <a:schemeClr val="dk1"/>
                </a:solidFill>
              </a:defRPr>
            </a:lvl2pPr>
            <a:lvl3pPr lvl="2" algn="ctr" rtl="0">
              <a:lnSpc>
                <a:spcPct val="90000"/>
              </a:lnSpc>
              <a:spcBef>
                <a:spcPts val="0"/>
              </a:spcBef>
              <a:spcAft>
                <a:spcPts val="0"/>
              </a:spcAft>
              <a:buClr>
                <a:schemeClr val="dk1"/>
              </a:buClr>
              <a:buSzPts val="1400"/>
              <a:buFont typeface="Arial"/>
              <a:buNone/>
              <a:defRPr sz="5200" b="1">
                <a:solidFill>
                  <a:schemeClr val="dk1"/>
                </a:solidFill>
              </a:defRPr>
            </a:lvl3pPr>
            <a:lvl4pPr lvl="3" algn="ctr" rtl="0">
              <a:lnSpc>
                <a:spcPct val="90000"/>
              </a:lnSpc>
              <a:spcBef>
                <a:spcPts val="0"/>
              </a:spcBef>
              <a:spcAft>
                <a:spcPts val="0"/>
              </a:spcAft>
              <a:buClr>
                <a:schemeClr val="dk1"/>
              </a:buClr>
              <a:buSzPts val="1400"/>
              <a:buFont typeface="Arial"/>
              <a:buNone/>
              <a:defRPr sz="5200" b="1">
                <a:solidFill>
                  <a:schemeClr val="dk1"/>
                </a:solidFill>
              </a:defRPr>
            </a:lvl4pPr>
            <a:lvl5pPr lvl="4" algn="ctr" rtl="0">
              <a:lnSpc>
                <a:spcPct val="90000"/>
              </a:lnSpc>
              <a:spcBef>
                <a:spcPts val="0"/>
              </a:spcBef>
              <a:spcAft>
                <a:spcPts val="0"/>
              </a:spcAft>
              <a:buClr>
                <a:schemeClr val="dk1"/>
              </a:buClr>
              <a:buSzPts val="1400"/>
              <a:buFont typeface="Arial"/>
              <a:buNone/>
              <a:defRPr sz="5200" b="1">
                <a:solidFill>
                  <a:schemeClr val="dk1"/>
                </a:solidFill>
              </a:defRPr>
            </a:lvl5pPr>
            <a:lvl6pPr lvl="5" algn="ctr" rtl="0">
              <a:lnSpc>
                <a:spcPct val="90000"/>
              </a:lnSpc>
              <a:spcBef>
                <a:spcPts val="0"/>
              </a:spcBef>
              <a:spcAft>
                <a:spcPts val="0"/>
              </a:spcAft>
              <a:buClr>
                <a:schemeClr val="dk1"/>
              </a:buClr>
              <a:buSzPts val="1400"/>
              <a:buFont typeface="Arial"/>
              <a:buNone/>
              <a:defRPr sz="5200" b="1">
                <a:solidFill>
                  <a:schemeClr val="dk1"/>
                </a:solidFill>
              </a:defRPr>
            </a:lvl6pPr>
            <a:lvl7pPr lvl="6" algn="ctr" rtl="0">
              <a:lnSpc>
                <a:spcPct val="90000"/>
              </a:lnSpc>
              <a:spcBef>
                <a:spcPts val="0"/>
              </a:spcBef>
              <a:spcAft>
                <a:spcPts val="0"/>
              </a:spcAft>
              <a:buClr>
                <a:schemeClr val="dk1"/>
              </a:buClr>
              <a:buSzPts val="1400"/>
              <a:buFont typeface="Arial"/>
              <a:buNone/>
              <a:defRPr sz="5200" b="1">
                <a:solidFill>
                  <a:schemeClr val="dk1"/>
                </a:solidFill>
              </a:defRPr>
            </a:lvl7pPr>
            <a:lvl8pPr lvl="7" algn="ctr" rtl="0">
              <a:lnSpc>
                <a:spcPct val="90000"/>
              </a:lnSpc>
              <a:spcBef>
                <a:spcPts val="0"/>
              </a:spcBef>
              <a:spcAft>
                <a:spcPts val="0"/>
              </a:spcAft>
              <a:buClr>
                <a:schemeClr val="dk1"/>
              </a:buClr>
              <a:buSzPts val="1400"/>
              <a:buFont typeface="Arial"/>
              <a:buNone/>
              <a:defRPr sz="5200" b="1">
                <a:solidFill>
                  <a:schemeClr val="dk1"/>
                </a:solidFill>
              </a:defRPr>
            </a:lvl8pPr>
            <a:lvl9pPr lvl="8" algn="ctr" rtl="0">
              <a:lnSpc>
                <a:spcPct val="90000"/>
              </a:lnSpc>
              <a:spcBef>
                <a:spcPts val="0"/>
              </a:spcBef>
              <a:spcAft>
                <a:spcPts val="0"/>
              </a:spcAft>
              <a:buClr>
                <a:schemeClr val="dk1"/>
              </a:buClr>
              <a:buSzPts val="1400"/>
              <a:buFont typeface="Arial"/>
              <a:buNone/>
              <a:defRPr sz="5200" b="1">
                <a:solidFill>
                  <a:schemeClr val="dk1"/>
                </a:solidFill>
              </a:defRPr>
            </a:lvl9pPr>
          </a:lstStyle>
          <a:p>
            <a:endParaRPr/>
          </a:p>
        </p:txBody>
      </p:sp>
      <p:pic>
        <p:nvPicPr>
          <p:cNvPr id="57" name="Google Shape;57;p14"/>
          <p:cNvPicPr preferRelativeResize="0"/>
          <p:nvPr/>
        </p:nvPicPr>
        <p:blipFill rotWithShape="1">
          <a:blip r:embed="rId2">
            <a:alphaModFix/>
          </a:blip>
          <a:srcRect/>
          <a:stretch/>
        </p:blipFill>
        <p:spPr>
          <a:xfrm>
            <a:off x="696259" y="3817272"/>
            <a:ext cx="3161880" cy="1067102"/>
          </a:xfrm>
          <a:prstGeom prst="rect">
            <a:avLst/>
          </a:prstGeom>
          <a:noFill/>
          <a:ln>
            <a:noFill/>
          </a:ln>
        </p:spPr>
      </p:pic>
      <p:sp>
        <p:nvSpPr>
          <p:cNvPr id="58" name="Google Shape;58;p14"/>
          <p:cNvSpPr txBox="1">
            <a:spLocks noGrp="1"/>
          </p:cNvSpPr>
          <p:nvPr>
            <p:ph type="body" idx="1"/>
          </p:nvPr>
        </p:nvSpPr>
        <p:spPr>
          <a:xfrm>
            <a:off x="4572000" y="3952875"/>
            <a:ext cx="4107900" cy="931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None/>
              <a:defRPr sz="1400" b="1" i="0" u="none" strike="noStrike" cap="none">
                <a:solidFill>
                  <a:srgbClr val="000000"/>
                </a:solidFill>
              </a:defRPr>
            </a:lvl1pPr>
            <a:lvl2pPr marL="914400" marR="0" lvl="1" indent="-228600" algn="l" rtl="0">
              <a:lnSpc>
                <a:spcPct val="100000"/>
              </a:lnSpc>
              <a:spcBef>
                <a:spcPts val="0"/>
              </a:spcBef>
              <a:spcAft>
                <a:spcPts val="0"/>
              </a:spcAft>
              <a:buClr>
                <a:srgbClr val="000000"/>
              </a:buClr>
              <a:buSzPts val="1100"/>
              <a:buNone/>
              <a:defRPr sz="1100" i="0" u="none" strike="noStrike" cap="none">
                <a:solidFill>
                  <a:srgbClr val="000000"/>
                </a:solidFill>
              </a:defRPr>
            </a:lvl2pPr>
            <a:lvl3pPr marL="1371600" marR="0" lvl="2" indent="-228600" algn="l" rtl="0">
              <a:lnSpc>
                <a:spcPct val="100000"/>
              </a:lnSpc>
              <a:spcBef>
                <a:spcPts val="0"/>
              </a:spcBef>
              <a:spcAft>
                <a:spcPts val="0"/>
              </a:spcAft>
              <a:buClr>
                <a:srgbClr val="000000"/>
              </a:buClr>
              <a:buSzPts val="1100"/>
              <a:buNone/>
              <a:defRPr sz="1100" i="0" u="none" strike="noStrike" cap="none">
                <a:solidFill>
                  <a:srgbClr val="000000"/>
                </a:solidFill>
              </a:defRPr>
            </a:lvl3pPr>
            <a:lvl4pPr marL="1828800" marR="0" lvl="3" indent="-228600" algn="l" rtl="0">
              <a:lnSpc>
                <a:spcPct val="100000"/>
              </a:lnSpc>
              <a:spcBef>
                <a:spcPts val="0"/>
              </a:spcBef>
              <a:spcAft>
                <a:spcPts val="0"/>
              </a:spcAft>
              <a:buClr>
                <a:srgbClr val="000000"/>
              </a:buClr>
              <a:buSzPts val="1100"/>
              <a:buNone/>
              <a:defRPr sz="1100" i="0" u="none" strike="noStrike" cap="none">
                <a:solidFill>
                  <a:srgbClr val="000000"/>
                </a:solidFill>
              </a:defRPr>
            </a:lvl4pPr>
            <a:lvl5pPr marL="2286000" marR="0" lvl="4" indent="-228600" algn="l" rtl="0">
              <a:lnSpc>
                <a:spcPct val="100000"/>
              </a:lnSpc>
              <a:spcBef>
                <a:spcPts val="0"/>
              </a:spcBef>
              <a:spcAft>
                <a:spcPts val="0"/>
              </a:spcAft>
              <a:buClr>
                <a:srgbClr val="000000"/>
              </a:buClr>
              <a:buSzPts val="1100"/>
              <a:buNone/>
              <a:defRPr sz="1100" i="0" u="none" strike="noStrike" cap="none">
                <a:solidFill>
                  <a:srgbClr val="000000"/>
                </a:solidFill>
              </a:defRPr>
            </a:lvl5pPr>
            <a:lvl6pPr marL="2743200" marR="0" lvl="5" indent="-228600" algn="l" rtl="0">
              <a:lnSpc>
                <a:spcPct val="100000"/>
              </a:lnSpc>
              <a:spcBef>
                <a:spcPts val="0"/>
              </a:spcBef>
              <a:spcAft>
                <a:spcPts val="0"/>
              </a:spcAft>
              <a:buClr>
                <a:srgbClr val="000000"/>
              </a:buClr>
              <a:buSzPts val="1100"/>
              <a:buNone/>
              <a:defRPr sz="1100" i="0" u="none" strike="noStrike" cap="none">
                <a:solidFill>
                  <a:srgbClr val="000000"/>
                </a:solidFill>
              </a:defRPr>
            </a:lvl6pPr>
            <a:lvl7pPr marL="3200400" marR="0" lvl="6" indent="-228600" algn="l" rtl="0">
              <a:lnSpc>
                <a:spcPct val="100000"/>
              </a:lnSpc>
              <a:spcBef>
                <a:spcPts val="0"/>
              </a:spcBef>
              <a:spcAft>
                <a:spcPts val="0"/>
              </a:spcAft>
              <a:buClr>
                <a:srgbClr val="000000"/>
              </a:buClr>
              <a:buSzPts val="1100"/>
              <a:buNone/>
              <a:defRPr sz="1100" i="0" u="none" strike="noStrike" cap="none">
                <a:solidFill>
                  <a:srgbClr val="000000"/>
                </a:solidFill>
              </a:defRPr>
            </a:lvl7pPr>
            <a:lvl8pPr marL="3657600" marR="0" lvl="7" indent="-228600" algn="l" rtl="0">
              <a:lnSpc>
                <a:spcPct val="100000"/>
              </a:lnSpc>
              <a:spcBef>
                <a:spcPts val="0"/>
              </a:spcBef>
              <a:spcAft>
                <a:spcPts val="0"/>
              </a:spcAft>
              <a:buClr>
                <a:srgbClr val="000000"/>
              </a:buClr>
              <a:buSzPts val="1100"/>
              <a:buNone/>
              <a:defRPr sz="1100" i="0" u="none" strike="noStrike" cap="none">
                <a:solidFill>
                  <a:srgbClr val="000000"/>
                </a:solidFill>
              </a:defRPr>
            </a:lvl8pPr>
            <a:lvl9pPr marL="4114800" marR="0" lvl="8" indent="-228600" algn="l" rtl="0">
              <a:lnSpc>
                <a:spcPct val="100000"/>
              </a:lnSpc>
              <a:spcBef>
                <a:spcPts val="0"/>
              </a:spcBef>
              <a:spcAft>
                <a:spcPts val="0"/>
              </a:spcAft>
              <a:buClr>
                <a:srgbClr val="000000"/>
              </a:buClr>
              <a:buSzPts val="1100"/>
              <a:buNone/>
              <a:defRPr sz="1100" i="0" u="none" strike="noStrike" cap="none">
                <a:solidFill>
                  <a:srgbClr val="000000"/>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1 Blank">
  <p:cSld name="CUSTOM_7">
    <p:bg>
      <p:bgPr>
        <a:noFill/>
        <a:effectLst/>
      </p:bgPr>
    </p:bg>
    <p:spTree>
      <p:nvGrpSpPr>
        <p:cNvPr id="1" name="Shape 5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1 Agenda White Right Agenda">
  <p:cSld name="CUSTOM_3_1">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421917" y="2285400"/>
            <a:ext cx="2927400" cy="5727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3000">
                <a:highlight>
                  <a:schemeClr val="accent1"/>
                </a:highlight>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62" name="Google Shape;62;p16"/>
          <p:cNvSpPr txBox="1">
            <a:spLocks noGrp="1"/>
          </p:cNvSpPr>
          <p:nvPr>
            <p:ph type="body" idx="1"/>
          </p:nvPr>
        </p:nvSpPr>
        <p:spPr>
          <a:xfrm>
            <a:off x="4088090" y="234875"/>
            <a:ext cx="4340100" cy="4662900"/>
          </a:xfrm>
          <a:prstGeom prst="rect">
            <a:avLst/>
          </a:prstGeom>
          <a:noFill/>
          <a:ln>
            <a:noFill/>
          </a:ln>
        </p:spPr>
        <p:txBody>
          <a:bodyPr spcFirstLastPara="1" wrap="square" lIns="91425" tIns="91425" rIns="91425" bIns="91425" anchor="ctr" anchorCtr="0">
            <a:noAutofit/>
          </a:bodyPr>
          <a:lstStyle>
            <a:lvl1pPr marL="457200" lvl="0" indent="-228600" algn="l" rtl="0">
              <a:lnSpc>
                <a:spcPct val="90000"/>
              </a:lnSpc>
              <a:spcBef>
                <a:spcPts val="0"/>
              </a:spcBef>
              <a:spcAft>
                <a:spcPts val="0"/>
              </a:spcAft>
              <a:buSzPts val="1200"/>
              <a:buNone/>
              <a:defRPr sz="1200"/>
            </a:lvl1pPr>
            <a:lvl2pPr marL="914400" lvl="1" indent="-228600" algn="l" rtl="0">
              <a:lnSpc>
                <a:spcPct val="90000"/>
              </a:lnSpc>
              <a:spcBef>
                <a:spcPts val="0"/>
              </a:spcBef>
              <a:spcAft>
                <a:spcPts val="0"/>
              </a:spcAft>
              <a:buSzPts val="1400"/>
              <a:buNone/>
              <a:defRPr/>
            </a:lvl2pPr>
            <a:lvl3pPr marL="1371600" lvl="2" indent="-228600" algn="l" rtl="0">
              <a:lnSpc>
                <a:spcPct val="90000"/>
              </a:lnSpc>
              <a:spcBef>
                <a:spcPts val="0"/>
              </a:spcBef>
              <a:spcAft>
                <a:spcPts val="0"/>
              </a:spcAft>
              <a:buSzPts val="1400"/>
              <a:buNone/>
              <a:defRPr/>
            </a:lvl3pPr>
            <a:lvl4pPr marL="1828800" lvl="3" indent="-228600" algn="l" rtl="0">
              <a:lnSpc>
                <a:spcPct val="90000"/>
              </a:lnSpc>
              <a:spcBef>
                <a:spcPts val="0"/>
              </a:spcBef>
              <a:spcAft>
                <a:spcPts val="0"/>
              </a:spcAft>
              <a:buSzPts val="1400"/>
              <a:buNone/>
              <a:defRPr/>
            </a:lvl4pPr>
            <a:lvl5pPr marL="2286000" lvl="4" indent="-228600" algn="l" rtl="0">
              <a:lnSpc>
                <a:spcPct val="90000"/>
              </a:lnSpc>
              <a:spcBef>
                <a:spcPts val="0"/>
              </a:spcBef>
              <a:spcAft>
                <a:spcPts val="0"/>
              </a:spcAft>
              <a:buSzPts val="1400"/>
              <a:buNone/>
              <a:defRPr/>
            </a:lvl5pPr>
            <a:lvl6pPr marL="2743200" lvl="5" indent="-228600" algn="l" rtl="0">
              <a:lnSpc>
                <a:spcPct val="90000"/>
              </a:lnSpc>
              <a:spcBef>
                <a:spcPts val="0"/>
              </a:spcBef>
              <a:spcAft>
                <a:spcPts val="0"/>
              </a:spcAft>
              <a:buSzPts val="1400"/>
              <a:buNone/>
              <a:defRPr/>
            </a:lvl6pPr>
            <a:lvl7pPr marL="3200400" lvl="6" indent="-228600" algn="l" rtl="0">
              <a:lnSpc>
                <a:spcPct val="90000"/>
              </a:lnSpc>
              <a:spcBef>
                <a:spcPts val="0"/>
              </a:spcBef>
              <a:spcAft>
                <a:spcPts val="0"/>
              </a:spcAft>
              <a:buSzPts val="1400"/>
              <a:buNone/>
              <a:defRPr/>
            </a:lvl7pPr>
            <a:lvl8pPr marL="3657600" lvl="7" indent="-228600" algn="l" rtl="0">
              <a:lnSpc>
                <a:spcPct val="90000"/>
              </a:lnSpc>
              <a:spcBef>
                <a:spcPts val="0"/>
              </a:spcBef>
              <a:spcAft>
                <a:spcPts val="0"/>
              </a:spcAft>
              <a:buSzPts val="1400"/>
              <a:buNone/>
              <a:defRPr/>
            </a:lvl8pPr>
            <a:lvl9pPr marL="4114800" lvl="8" indent="-228600" algn="l" rtl="0">
              <a:lnSpc>
                <a:spcPct val="90000"/>
              </a:lnSpc>
              <a:spcBef>
                <a:spcPts val="0"/>
              </a:spcBef>
              <a:spcAft>
                <a:spcPts val="0"/>
              </a:spcAft>
              <a:buSzPts val="1400"/>
              <a:buNone/>
              <a:defRPr/>
            </a:lvl9pPr>
          </a:lstStyle>
          <a:p>
            <a:endParaRPr/>
          </a:p>
        </p:txBody>
      </p:sp>
      <p:cxnSp>
        <p:nvCxnSpPr>
          <p:cNvPr id="63" name="Google Shape;63;p16"/>
          <p:cNvCxnSpPr/>
          <p:nvPr/>
        </p:nvCxnSpPr>
        <p:spPr>
          <a:xfrm>
            <a:off x="3723680" y="1884300"/>
            <a:ext cx="0" cy="138030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1 Gold section Intro">
  <p:cSld name="Gold chapter break or bold statement gold">
    <p:bg>
      <p:bgPr>
        <a:solidFill>
          <a:schemeClr val="accent1"/>
        </a:solidFill>
        <a:effectLst/>
      </p:bgPr>
    </p:bg>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311700" y="228600"/>
            <a:ext cx="6246300" cy="46863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6200" b="1">
                <a:solidFill>
                  <a:schemeClr val="dk1"/>
                </a:solidFill>
              </a:defRPr>
            </a:lvl2pPr>
            <a:lvl3pPr lvl="2" algn="l" rtl="0">
              <a:lnSpc>
                <a:spcPct val="100000"/>
              </a:lnSpc>
              <a:spcBef>
                <a:spcPts val="0"/>
              </a:spcBef>
              <a:spcAft>
                <a:spcPts val="0"/>
              </a:spcAft>
              <a:buClr>
                <a:schemeClr val="dk1"/>
              </a:buClr>
              <a:buSzPts val="1400"/>
              <a:buFont typeface="Arial"/>
              <a:buNone/>
              <a:defRPr sz="6200" b="1">
                <a:solidFill>
                  <a:schemeClr val="dk1"/>
                </a:solidFill>
              </a:defRPr>
            </a:lvl3pPr>
            <a:lvl4pPr lvl="3" algn="l" rtl="0">
              <a:lnSpc>
                <a:spcPct val="100000"/>
              </a:lnSpc>
              <a:spcBef>
                <a:spcPts val="0"/>
              </a:spcBef>
              <a:spcAft>
                <a:spcPts val="0"/>
              </a:spcAft>
              <a:buClr>
                <a:schemeClr val="dk1"/>
              </a:buClr>
              <a:buSzPts val="1400"/>
              <a:buFont typeface="Arial"/>
              <a:buNone/>
              <a:defRPr sz="6200" b="1">
                <a:solidFill>
                  <a:schemeClr val="dk1"/>
                </a:solidFill>
              </a:defRPr>
            </a:lvl4pPr>
            <a:lvl5pPr lvl="4" algn="l" rtl="0">
              <a:lnSpc>
                <a:spcPct val="100000"/>
              </a:lnSpc>
              <a:spcBef>
                <a:spcPts val="0"/>
              </a:spcBef>
              <a:spcAft>
                <a:spcPts val="0"/>
              </a:spcAft>
              <a:buClr>
                <a:schemeClr val="dk1"/>
              </a:buClr>
              <a:buSzPts val="1400"/>
              <a:buFont typeface="Arial"/>
              <a:buNone/>
              <a:defRPr sz="6200" b="1">
                <a:solidFill>
                  <a:schemeClr val="dk1"/>
                </a:solidFill>
              </a:defRPr>
            </a:lvl5pPr>
            <a:lvl6pPr lvl="5" algn="l" rtl="0">
              <a:lnSpc>
                <a:spcPct val="100000"/>
              </a:lnSpc>
              <a:spcBef>
                <a:spcPts val="0"/>
              </a:spcBef>
              <a:spcAft>
                <a:spcPts val="0"/>
              </a:spcAft>
              <a:buClr>
                <a:schemeClr val="dk1"/>
              </a:buClr>
              <a:buSzPts val="1400"/>
              <a:buFont typeface="Arial"/>
              <a:buNone/>
              <a:defRPr sz="6200" b="1">
                <a:solidFill>
                  <a:schemeClr val="dk1"/>
                </a:solidFill>
              </a:defRPr>
            </a:lvl6pPr>
            <a:lvl7pPr lvl="6" algn="l" rtl="0">
              <a:lnSpc>
                <a:spcPct val="100000"/>
              </a:lnSpc>
              <a:spcBef>
                <a:spcPts val="0"/>
              </a:spcBef>
              <a:spcAft>
                <a:spcPts val="0"/>
              </a:spcAft>
              <a:buClr>
                <a:schemeClr val="dk1"/>
              </a:buClr>
              <a:buSzPts val="1400"/>
              <a:buFont typeface="Arial"/>
              <a:buNone/>
              <a:defRPr sz="6200" b="1">
                <a:solidFill>
                  <a:schemeClr val="dk1"/>
                </a:solidFill>
              </a:defRPr>
            </a:lvl7pPr>
            <a:lvl8pPr lvl="7" algn="l" rtl="0">
              <a:lnSpc>
                <a:spcPct val="100000"/>
              </a:lnSpc>
              <a:spcBef>
                <a:spcPts val="0"/>
              </a:spcBef>
              <a:spcAft>
                <a:spcPts val="0"/>
              </a:spcAft>
              <a:buClr>
                <a:schemeClr val="dk1"/>
              </a:buClr>
              <a:buSzPts val="1400"/>
              <a:buFont typeface="Arial"/>
              <a:buNone/>
              <a:defRPr sz="6200" b="1">
                <a:solidFill>
                  <a:schemeClr val="dk1"/>
                </a:solidFill>
              </a:defRPr>
            </a:lvl8pPr>
            <a:lvl9pPr lvl="8" algn="l" rtl="0">
              <a:lnSpc>
                <a:spcPct val="100000"/>
              </a:lnSpc>
              <a:spcBef>
                <a:spcPts val="0"/>
              </a:spcBef>
              <a:spcAft>
                <a:spcPts val="0"/>
              </a:spcAft>
              <a:buClr>
                <a:schemeClr val="dk1"/>
              </a:buClr>
              <a:buSzPts val="1400"/>
              <a:buFont typeface="Arial"/>
              <a:buNone/>
              <a:defRPr sz="6200" b="1">
                <a:solidFill>
                  <a:schemeClr val="dk1"/>
                </a:solidFill>
              </a:defRPr>
            </a:lvl9pPr>
          </a:lstStyle>
          <a:p>
            <a:endParaRPr/>
          </a:p>
        </p:txBody>
      </p:sp>
      <p:pic>
        <p:nvPicPr>
          <p:cNvPr id="66" name="Google Shape;66;p17"/>
          <p:cNvPicPr preferRelativeResize="0"/>
          <p:nvPr/>
        </p:nvPicPr>
        <p:blipFill rotWithShape="1">
          <a:blip r:embed="rId2">
            <a:alphaModFix/>
          </a:blip>
          <a:srcRect/>
          <a:stretch/>
        </p:blipFill>
        <p:spPr>
          <a:xfrm>
            <a:off x="6982871" y="4253022"/>
            <a:ext cx="1923933" cy="64930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0 Chapter break agenda black with bracket">
  <p:cSld name="Custom Layout 1 1_1">
    <p:bg>
      <p:bgPr>
        <a:solidFill>
          <a:srgbClr val="000000"/>
        </a:solidFill>
        <a:effectLst/>
      </p:bgPr>
    </p:bg>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565856" y="2045225"/>
            <a:ext cx="2787600" cy="572700"/>
          </a:xfrm>
          <a:prstGeom prst="rect">
            <a:avLst/>
          </a:prstGeom>
          <a:noFill/>
          <a:ln>
            <a:noFill/>
          </a:ln>
        </p:spPr>
        <p:txBody>
          <a:bodyPr spcFirstLastPara="1" wrap="square" lIns="91425" tIns="91425" rIns="91425" bIns="91425" anchor="ctr" anchorCtr="0">
            <a:noAutofit/>
          </a:bodyPr>
          <a:lstStyle>
            <a:lvl1pPr marR="0" lvl="0" algn="r" rtl="0">
              <a:lnSpc>
                <a:spcPct val="90000"/>
              </a:lnSpc>
              <a:spcBef>
                <a:spcPts val="0"/>
              </a:spcBef>
              <a:spcAft>
                <a:spcPts val="0"/>
              </a:spcAft>
              <a:buClr>
                <a:srgbClr val="FFFFFF"/>
              </a:buClr>
              <a:buSzPts val="3000"/>
              <a:buFont typeface="Arial"/>
              <a:buNone/>
              <a:defRPr sz="3000" b="1" i="0" u="none" strike="noStrike" cap="none">
                <a:solidFill>
                  <a:srgbClr val="FFFFFF"/>
                </a:solidFill>
                <a:latin typeface="Arial"/>
                <a:ea typeface="Arial"/>
                <a:cs typeface="Arial"/>
                <a:sym typeface="Arial"/>
              </a:defRPr>
            </a:lvl1pPr>
            <a:lvl2pPr lvl="1" algn="r" rtl="0">
              <a:lnSpc>
                <a:spcPct val="90000"/>
              </a:lnSpc>
              <a:spcBef>
                <a:spcPts val="0"/>
              </a:spcBef>
              <a:spcAft>
                <a:spcPts val="0"/>
              </a:spcAft>
              <a:buClr>
                <a:srgbClr val="FFFFFF"/>
              </a:buClr>
              <a:buSzPts val="4800"/>
              <a:buFont typeface="Arial"/>
              <a:buNone/>
              <a:defRPr sz="4800" b="1">
                <a:solidFill>
                  <a:srgbClr val="FFFFFF"/>
                </a:solidFill>
              </a:defRPr>
            </a:lvl2pPr>
            <a:lvl3pPr lvl="2" algn="r" rtl="0">
              <a:lnSpc>
                <a:spcPct val="90000"/>
              </a:lnSpc>
              <a:spcBef>
                <a:spcPts val="0"/>
              </a:spcBef>
              <a:spcAft>
                <a:spcPts val="0"/>
              </a:spcAft>
              <a:buClr>
                <a:srgbClr val="FFFFFF"/>
              </a:buClr>
              <a:buSzPts val="4800"/>
              <a:buFont typeface="Arial"/>
              <a:buNone/>
              <a:defRPr sz="4800" b="1">
                <a:solidFill>
                  <a:srgbClr val="FFFFFF"/>
                </a:solidFill>
              </a:defRPr>
            </a:lvl3pPr>
            <a:lvl4pPr lvl="3" algn="r" rtl="0">
              <a:lnSpc>
                <a:spcPct val="90000"/>
              </a:lnSpc>
              <a:spcBef>
                <a:spcPts val="0"/>
              </a:spcBef>
              <a:spcAft>
                <a:spcPts val="0"/>
              </a:spcAft>
              <a:buClr>
                <a:srgbClr val="FFFFFF"/>
              </a:buClr>
              <a:buSzPts val="4800"/>
              <a:buFont typeface="Arial"/>
              <a:buNone/>
              <a:defRPr sz="4800" b="1">
                <a:solidFill>
                  <a:srgbClr val="FFFFFF"/>
                </a:solidFill>
              </a:defRPr>
            </a:lvl4pPr>
            <a:lvl5pPr lvl="4" algn="r" rtl="0">
              <a:lnSpc>
                <a:spcPct val="90000"/>
              </a:lnSpc>
              <a:spcBef>
                <a:spcPts val="0"/>
              </a:spcBef>
              <a:spcAft>
                <a:spcPts val="0"/>
              </a:spcAft>
              <a:buClr>
                <a:srgbClr val="FFFFFF"/>
              </a:buClr>
              <a:buSzPts val="4800"/>
              <a:buFont typeface="Arial"/>
              <a:buNone/>
              <a:defRPr sz="4800" b="1">
                <a:solidFill>
                  <a:srgbClr val="FFFFFF"/>
                </a:solidFill>
              </a:defRPr>
            </a:lvl5pPr>
            <a:lvl6pPr lvl="5" algn="r" rtl="0">
              <a:lnSpc>
                <a:spcPct val="90000"/>
              </a:lnSpc>
              <a:spcBef>
                <a:spcPts val="0"/>
              </a:spcBef>
              <a:spcAft>
                <a:spcPts val="0"/>
              </a:spcAft>
              <a:buClr>
                <a:srgbClr val="FFFFFF"/>
              </a:buClr>
              <a:buSzPts val="4800"/>
              <a:buFont typeface="Arial"/>
              <a:buNone/>
              <a:defRPr sz="4800" b="1">
                <a:solidFill>
                  <a:srgbClr val="FFFFFF"/>
                </a:solidFill>
              </a:defRPr>
            </a:lvl6pPr>
            <a:lvl7pPr lvl="6" algn="r" rtl="0">
              <a:lnSpc>
                <a:spcPct val="90000"/>
              </a:lnSpc>
              <a:spcBef>
                <a:spcPts val="0"/>
              </a:spcBef>
              <a:spcAft>
                <a:spcPts val="0"/>
              </a:spcAft>
              <a:buClr>
                <a:srgbClr val="FFFFFF"/>
              </a:buClr>
              <a:buSzPts val="4800"/>
              <a:buFont typeface="Arial"/>
              <a:buNone/>
              <a:defRPr sz="4800" b="1">
                <a:solidFill>
                  <a:srgbClr val="FFFFFF"/>
                </a:solidFill>
              </a:defRPr>
            </a:lvl7pPr>
            <a:lvl8pPr lvl="7" algn="r" rtl="0">
              <a:lnSpc>
                <a:spcPct val="90000"/>
              </a:lnSpc>
              <a:spcBef>
                <a:spcPts val="0"/>
              </a:spcBef>
              <a:spcAft>
                <a:spcPts val="0"/>
              </a:spcAft>
              <a:buClr>
                <a:srgbClr val="FFFFFF"/>
              </a:buClr>
              <a:buSzPts val="4800"/>
              <a:buFont typeface="Arial"/>
              <a:buNone/>
              <a:defRPr sz="4800" b="1">
                <a:solidFill>
                  <a:srgbClr val="FFFFFF"/>
                </a:solidFill>
              </a:defRPr>
            </a:lvl8pPr>
            <a:lvl9pPr lvl="8" algn="r" rtl="0">
              <a:lnSpc>
                <a:spcPct val="90000"/>
              </a:lnSpc>
              <a:spcBef>
                <a:spcPts val="0"/>
              </a:spcBef>
              <a:spcAft>
                <a:spcPts val="0"/>
              </a:spcAft>
              <a:buClr>
                <a:srgbClr val="FFFFFF"/>
              </a:buClr>
              <a:buSzPts val="4800"/>
              <a:buFont typeface="Arial"/>
              <a:buNone/>
              <a:defRPr sz="4800" b="1">
                <a:solidFill>
                  <a:srgbClr val="FFFFFF"/>
                </a:solidFill>
              </a:defRPr>
            </a:lvl9pPr>
          </a:lstStyle>
          <a:p>
            <a:endParaRPr/>
          </a:p>
        </p:txBody>
      </p:sp>
      <p:sp>
        <p:nvSpPr>
          <p:cNvPr id="69" name="Google Shape;69;p18"/>
          <p:cNvSpPr txBox="1"/>
          <p:nvPr/>
        </p:nvSpPr>
        <p:spPr>
          <a:xfrm>
            <a:off x="3625600" y="247875"/>
            <a:ext cx="1057200" cy="4649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2500"/>
              <a:buFont typeface="Arial"/>
              <a:buNone/>
            </a:pPr>
            <a:r>
              <a:rPr lang="en" sz="22500" b="0" i="0" u="none" strike="noStrike" cap="none">
                <a:solidFill>
                  <a:schemeClr val="accent1"/>
                </a:solidFill>
                <a:latin typeface="Arial"/>
                <a:ea typeface="Arial"/>
                <a:cs typeface="Arial"/>
                <a:sym typeface="Arial"/>
              </a:rPr>
              <a:t>{</a:t>
            </a:r>
            <a:endParaRPr sz="1100" b="0" i="0" u="none" strike="noStrike" cap="none">
              <a:solidFill>
                <a:schemeClr val="accent1"/>
              </a:solidFill>
              <a:latin typeface="Arial"/>
              <a:ea typeface="Arial"/>
              <a:cs typeface="Arial"/>
              <a:sym typeface="Arial"/>
            </a:endParaRPr>
          </a:p>
        </p:txBody>
      </p:sp>
      <p:sp>
        <p:nvSpPr>
          <p:cNvPr id="70" name="Google Shape;70;p18"/>
          <p:cNvSpPr txBox="1">
            <a:spLocks noGrp="1"/>
          </p:cNvSpPr>
          <p:nvPr>
            <p:ph type="subTitle" idx="1"/>
          </p:nvPr>
        </p:nvSpPr>
        <p:spPr>
          <a:xfrm>
            <a:off x="4931762" y="508875"/>
            <a:ext cx="3737100" cy="4102800"/>
          </a:xfrm>
          <a:prstGeom prst="rect">
            <a:avLst/>
          </a:prstGeom>
          <a:noFill/>
          <a:ln>
            <a:noFill/>
          </a:ln>
        </p:spPr>
        <p:txBody>
          <a:bodyPr spcFirstLastPara="1" wrap="square" lIns="91425" tIns="91425" rIns="91425" bIns="91425" anchor="ctr" anchorCtr="0">
            <a:noAutofit/>
          </a:bodyPr>
          <a:lstStyle>
            <a:lvl1pPr lvl="0" algn="l" rtl="0">
              <a:lnSpc>
                <a:spcPct val="90000"/>
              </a:lnSpc>
              <a:spcBef>
                <a:spcPts val="0"/>
              </a:spcBef>
              <a:spcAft>
                <a:spcPts val="0"/>
              </a:spcAft>
              <a:buSzPts val="1400"/>
              <a:buNone/>
              <a:defRPr b="1">
                <a:solidFill>
                  <a:schemeClr val="lt1"/>
                </a:solidFill>
              </a:defRPr>
            </a:lvl1pPr>
            <a:lvl2pPr lvl="1" algn="l" rtl="0">
              <a:lnSpc>
                <a:spcPct val="90000"/>
              </a:lnSpc>
              <a:spcBef>
                <a:spcPts val="0"/>
              </a:spcBef>
              <a:spcAft>
                <a:spcPts val="0"/>
              </a:spcAft>
              <a:buSzPts val="1400"/>
              <a:buNone/>
              <a:defRPr b="1">
                <a:highlight>
                  <a:schemeClr val="lt1"/>
                </a:highlight>
              </a:defRPr>
            </a:lvl2pPr>
            <a:lvl3pPr lvl="2" algn="l" rtl="0">
              <a:lnSpc>
                <a:spcPct val="90000"/>
              </a:lnSpc>
              <a:spcBef>
                <a:spcPts val="0"/>
              </a:spcBef>
              <a:spcAft>
                <a:spcPts val="0"/>
              </a:spcAft>
              <a:buSzPts val="1400"/>
              <a:buNone/>
              <a:defRPr b="1">
                <a:highlight>
                  <a:schemeClr val="lt1"/>
                </a:highlight>
              </a:defRPr>
            </a:lvl3pPr>
            <a:lvl4pPr lvl="3" algn="l" rtl="0">
              <a:lnSpc>
                <a:spcPct val="90000"/>
              </a:lnSpc>
              <a:spcBef>
                <a:spcPts val="0"/>
              </a:spcBef>
              <a:spcAft>
                <a:spcPts val="0"/>
              </a:spcAft>
              <a:buSzPts val="1400"/>
              <a:buNone/>
              <a:defRPr b="1">
                <a:highlight>
                  <a:schemeClr val="lt1"/>
                </a:highlight>
              </a:defRPr>
            </a:lvl4pPr>
            <a:lvl5pPr lvl="4" algn="l" rtl="0">
              <a:lnSpc>
                <a:spcPct val="90000"/>
              </a:lnSpc>
              <a:spcBef>
                <a:spcPts val="0"/>
              </a:spcBef>
              <a:spcAft>
                <a:spcPts val="0"/>
              </a:spcAft>
              <a:buSzPts val="1400"/>
              <a:buNone/>
              <a:defRPr b="1">
                <a:highlight>
                  <a:schemeClr val="lt1"/>
                </a:highlight>
              </a:defRPr>
            </a:lvl5pPr>
            <a:lvl6pPr lvl="5" algn="l" rtl="0">
              <a:lnSpc>
                <a:spcPct val="90000"/>
              </a:lnSpc>
              <a:spcBef>
                <a:spcPts val="0"/>
              </a:spcBef>
              <a:spcAft>
                <a:spcPts val="0"/>
              </a:spcAft>
              <a:buSzPts val="1400"/>
              <a:buNone/>
              <a:defRPr b="1">
                <a:highlight>
                  <a:schemeClr val="lt1"/>
                </a:highlight>
              </a:defRPr>
            </a:lvl6pPr>
            <a:lvl7pPr lvl="6" algn="l" rtl="0">
              <a:lnSpc>
                <a:spcPct val="90000"/>
              </a:lnSpc>
              <a:spcBef>
                <a:spcPts val="0"/>
              </a:spcBef>
              <a:spcAft>
                <a:spcPts val="0"/>
              </a:spcAft>
              <a:buSzPts val="1400"/>
              <a:buNone/>
              <a:defRPr b="1">
                <a:highlight>
                  <a:schemeClr val="lt1"/>
                </a:highlight>
              </a:defRPr>
            </a:lvl7pPr>
            <a:lvl8pPr lvl="7" algn="l" rtl="0">
              <a:lnSpc>
                <a:spcPct val="90000"/>
              </a:lnSpc>
              <a:spcBef>
                <a:spcPts val="0"/>
              </a:spcBef>
              <a:spcAft>
                <a:spcPts val="0"/>
              </a:spcAft>
              <a:buSzPts val="1400"/>
              <a:buNone/>
              <a:defRPr b="1">
                <a:highlight>
                  <a:schemeClr val="lt1"/>
                </a:highlight>
              </a:defRPr>
            </a:lvl8pPr>
            <a:lvl9pPr lvl="8" algn="l" rtl="0">
              <a:lnSpc>
                <a:spcPct val="90000"/>
              </a:lnSpc>
              <a:spcBef>
                <a:spcPts val="0"/>
              </a:spcBef>
              <a:spcAft>
                <a:spcPts val="0"/>
              </a:spcAft>
              <a:buSzPts val="1400"/>
              <a:buNone/>
              <a:defRPr b="1">
                <a:highlight>
                  <a:schemeClr val="lt1"/>
                </a:highlight>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1 Headline with 3 column 2">
  <p:cSld name="1_Title only_1_1">
    <p:spTree>
      <p:nvGrpSpPr>
        <p:cNvPr id="1" name="Shape 71"/>
        <p:cNvGrpSpPr/>
        <p:nvPr/>
      </p:nvGrpSpPr>
      <p:grpSpPr>
        <a:xfrm>
          <a:off x="0" y="0"/>
          <a:ext cx="0" cy="0"/>
          <a:chOff x="0" y="0"/>
          <a:chExt cx="0" cy="0"/>
        </a:xfrm>
      </p:grpSpPr>
      <p:pic>
        <p:nvPicPr>
          <p:cNvPr id="72" name="Google Shape;72;p19"/>
          <p:cNvPicPr preferRelativeResize="0"/>
          <p:nvPr/>
        </p:nvPicPr>
        <p:blipFill rotWithShape="1">
          <a:blip r:embed="rId2">
            <a:alphaModFix/>
          </a:blip>
          <a:srcRect l="67795" r="-90"/>
          <a:stretch/>
        </p:blipFill>
        <p:spPr>
          <a:xfrm>
            <a:off x="0" y="0"/>
            <a:ext cx="2953224" cy="5143500"/>
          </a:xfrm>
          <a:prstGeom prst="rect">
            <a:avLst/>
          </a:prstGeom>
          <a:noFill/>
          <a:ln>
            <a:noFill/>
          </a:ln>
        </p:spPr>
      </p:pic>
      <p:sp>
        <p:nvSpPr>
          <p:cNvPr id="73" name="Google Shape;73;p19"/>
          <p:cNvSpPr txBox="1">
            <a:spLocks noGrp="1"/>
          </p:cNvSpPr>
          <p:nvPr>
            <p:ph type="title"/>
          </p:nvPr>
        </p:nvSpPr>
        <p:spPr>
          <a:xfrm>
            <a:off x="322954" y="242402"/>
            <a:ext cx="2403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3000" b="1">
                <a:solidFill>
                  <a:schemeClr val="dk1"/>
                </a:solidFill>
              </a:defRPr>
            </a:lvl2pPr>
            <a:lvl3pPr lvl="2" algn="l" rtl="0">
              <a:lnSpc>
                <a:spcPct val="100000"/>
              </a:lnSpc>
              <a:spcBef>
                <a:spcPts val="0"/>
              </a:spcBef>
              <a:spcAft>
                <a:spcPts val="0"/>
              </a:spcAft>
              <a:buClr>
                <a:schemeClr val="dk1"/>
              </a:buClr>
              <a:buSzPts val="3000"/>
              <a:buFont typeface="Arial"/>
              <a:buNone/>
              <a:defRPr sz="3000" b="1">
                <a:solidFill>
                  <a:schemeClr val="dk1"/>
                </a:solidFill>
              </a:defRPr>
            </a:lvl3pPr>
            <a:lvl4pPr lvl="3" algn="l" rtl="0">
              <a:lnSpc>
                <a:spcPct val="100000"/>
              </a:lnSpc>
              <a:spcBef>
                <a:spcPts val="0"/>
              </a:spcBef>
              <a:spcAft>
                <a:spcPts val="0"/>
              </a:spcAft>
              <a:buClr>
                <a:schemeClr val="dk1"/>
              </a:buClr>
              <a:buSzPts val="3000"/>
              <a:buFont typeface="Arial"/>
              <a:buNone/>
              <a:defRPr sz="3000" b="1">
                <a:solidFill>
                  <a:schemeClr val="dk1"/>
                </a:solidFill>
              </a:defRPr>
            </a:lvl4pPr>
            <a:lvl5pPr lvl="4" algn="l" rtl="0">
              <a:lnSpc>
                <a:spcPct val="100000"/>
              </a:lnSpc>
              <a:spcBef>
                <a:spcPts val="0"/>
              </a:spcBef>
              <a:spcAft>
                <a:spcPts val="0"/>
              </a:spcAft>
              <a:buClr>
                <a:schemeClr val="dk1"/>
              </a:buClr>
              <a:buSzPts val="3000"/>
              <a:buFont typeface="Arial"/>
              <a:buNone/>
              <a:defRPr sz="3000" b="1">
                <a:solidFill>
                  <a:schemeClr val="dk1"/>
                </a:solidFill>
              </a:defRPr>
            </a:lvl5pPr>
            <a:lvl6pPr lvl="5" algn="l" rtl="0">
              <a:lnSpc>
                <a:spcPct val="100000"/>
              </a:lnSpc>
              <a:spcBef>
                <a:spcPts val="0"/>
              </a:spcBef>
              <a:spcAft>
                <a:spcPts val="0"/>
              </a:spcAft>
              <a:buClr>
                <a:schemeClr val="dk1"/>
              </a:buClr>
              <a:buSzPts val="3000"/>
              <a:buFont typeface="Arial"/>
              <a:buNone/>
              <a:defRPr sz="3000" b="1">
                <a:solidFill>
                  <a:schemeClr val="dk1"/>
                </a:solidFill>
              </a:defRPr>
            </a:lvl6pPr>
            <a:lvl7pPr lvl="6" algn="l" rtl="0">
              <a:lnSpc>
                <a:spcPct val="100000"/>
              </a:lnSpc>
              <a:spcBef>
                <a:spcPts val="0"/>
              </a:spcBef>
              <a:spcAft>
                <a:spcPts val="0"/>
              </a:spcAft>
              <a:buClr>
                <a:schemeClr val="dk1"/>
              </a:buClr>
              <a:buSzPts val="3000"/>
              <a:buFont typeface="Arial"/>
              <a:buNone/>
              <a:defRPr sz="3000" b="1">
                <a:solidFill>
                  <a:schemeClr val="dk1"/>
                </a:solidFill>
              </a:defRPr>
            </a:lvl7pPr>
            <a:lvl8pPr lvl="7" algn="l" rtl="0">
              <a:lnSpc>
                <a:spcPct val="100000"/>
              </a:lnSpc>
              <a:spcBef>
                <a:spcPts val="0"/>
              </a:spcBef>
              <a:spcAft>
                <a:spcPts val="0"/>
              </a:spcAft>
              <a:buClr>
                <a:schemeClr val="dk1"/>
              </a:buClr>
              <a:buSzPts val="3000"/>
              <a:buFont typeface="Arial"/>
              <a:buNone/>
              <a:defRPr sz="3000" b="1">
                <a:solidFill>
                  <a:schemeClr val="dk1"/>
                </a:solidFill>
              </a:defRPr>
            </a:lvl8pPr>
            <a:lvl9pPr lvl="8" algn="l" rtl="0">
              <a:lnSpc>
                <a:spcPct val="100000"/>
              </a:lnSpc>
              <a:spcBef>
                <a:spcPts val="0"/>
              </a:spcBef>
              <a:spcAft>
                <a:spcPts val="0"/>
              </a:spcAft>
              <a:buClr>
                <a:schemeClr val="dk1"/>
              </a:buClr>
              <a:buSzPts val="3000"/>
              <a:buFont typeface="Arial"/>
              <a:buNone/>
              <a:defRPr sz="3000" b="1">
                <a:solidFill>
                  <a:schemeClr val="dk1"/>
                </a:solidFill>
              </a:defRPr>
            </a:lvl9pPr>
          </a:lstStyle>
          <a:p>
            <a:endParaRPr/>
          </a:p>
        </p:txBody>
      </p:sp>
      <p:sp>
        <p:nvSpPr>
          <p:cNvPr id="74" name="Google Shape;74;p19"/>
          <p:cNvSpPr txBox="1">
            <a:spLocks noGrp="1"/>
          </p:cNvSpPr>
          <p:nvPr>
            <p:ph type="body" idx="1"/>
          </p:nvPr>
        </p:nvSpPr>
        <p:spPr>
          <a:xfrm>
            <a:off x="3371850" y="323850"/>
            <a:ext cx="2514600" cy="2945400"/>
          </a:xfrm>
          <a:prstGeom prst="rect">
            <a:avLst/>
          </a:prstGeom>
          <a:noFill/>
          <a:ln>
            <a:noFill/>
          </a:ln>
        </p:spPr>
        <p:txBody>
          <a:bodyPr spcFirstLastPara="1" wrap="square" lIns="91425" tIns="91425" rIns="91425" bIns="91425" anchor="t" anchorCtr="0">
            <a:noAutofit/>
          </a:bodyPr>
          <a:lstStyle>
            <a:lvl1pPr marL="457200" lvl="0" indent="-228600" algn="l" rtl="0">
              <a:lnSpc>
                <a:spcPct val="115000"/>
              </a:lnSpc>
              <a:spcBef>
                <a:spcPts val="0"/>
              </a:spcBef>
              <a:spcAft>
                <a:spcPts val="0"/>
              </a:spcAft>
              <a:buSzPts val="1400"/>
              <a:buNone/>
              <a:defRPr/>
            </a:lvl1pPr>
            <a:lvl2pPr marL="914400" lvl="1" indent="-228600" algn="l" rtl="0">
              <a:lnSpc>
                <a:spcPct val="115000"/>
              </a:lnSpc>
              <a:spcBef>
                <a:spcPts val="1600"/>
              </a:spcBef>
              <a:spcAft>
                <a:spcPts val="0"/>
              </a:spcAft>
              <a:buSzPts val="1400"/>
              <a:buNone/>
              <a:defRPr/>
            </a:lvl2pPr>
            <a:lvl3pPr marL="1371600" lvl="2" indent="-228600" algn="l" rtl="0">
              <a:lnSpc>
                <a:spcPct val="115000"/>
              </a:lnSpc>
              <a:spcBef>
                <a:spcPts val="1600"/>
              </a:spcBef>
              <a:spcAft>
                <a:spcPts val="0"/>
              </a:spcAft>
              <a:buSzPts val="1400"/>
              <a:buNone/>
              <a:defRPr/>
            </a:lvl3pPr>
            <a:lvl4pPr marL="1828800" lvl="3" indent="-228600" algn="l" rtl="0">
              <a:lnSpc>
                <a:spcPct val="115000"/>
              </a:lnSpc>
              <a:spcBef>
                <a:spcPts val="1600"/>
              </a:spcBef>
              <a:spcAft>
                <a:spcPts val="0"/>
              </a:spcAft>
              <a:buSzPts val="1400"/>
              <a:buNone/>
              <a:defRPr/>
            </a:lvl4pPr>
            <a:lvl5pPr marL="2286000" lvl="4" indent="-228600" algn="l" rtl="0">
              <a:lnSpc>
                <a:spcPct val="115000"/>
              </a:lnSpc>
              <a:spcBef>
                <a:spcPts val="1600"/>
              </a:spcBef>
              <a:spcAft>
                <a:spcPts val="0"/>
              </a:spcAft>
              <a:buSzPts val="1400"/>
              <a:buNone/>
              <a:defRPr/>
            </a:lvl5pPr>
            <a:lvl6pPr marL="2743200" lvl="5" indent="-228600" algn="l" rtl="0">
              <a:lnSpc>
                <a:spcPct val="115000"/>
              </a:lnSpc>
              <a:spcBef>
                <a:spcPts val="1600"/>
              </a:spcBef>
              <a:spcAft>
                <a:spcPts val="0"/>
              </a:spcAft>
              <a:buSzPts val="1400"/>
              <a:buNone/>
              <a:defRPr/>
            </a:lvl6pPr>
            <a:lvl7pPr marL="3200400" lvl="6" indent="-228600" algn="l" rtl="0">
              <a:lnSpc>
                <a:spcPct val="115000"/>
              </a:lnSpc>
              <a:spcBef>
                <a:spcPts val="1600"/>
              </a:spcBef>
              <a:spcAft>
                <a:spcPts val="0"/>
              </a:spcAft>
              <a:buSzPts val="1400"/>
              <a:buNone/>
              <a:defRPr/>
            </a:lvl7pPr>
            <a:lvl8pPr marL="3657600" lvl="7" indent="-228600" algn="l" rtl="0">
              <a:lnSpc>
                <a:spcPct val="115000"/>
              </a:lnSpc>
              <a:spcBef>
                <a:spcPts val="1600"/>
              </a:spcBef>
              <a:spcAft>
                <a:spcPts val="0"/>
              </a:spcAft>
              <a:buSzPts val="1400"/>
              <a:buNone/>
              <a:defRPr/>
            </a:lvl8pPr>
            <a:lvl9pPr marL="4114800" lvl="8" indent="-228600" algn="l" rtl="0">
              <a:lnSpc>
                <a:spcPct val="115000"/>
              </a:lnSpc>
              <a:spcBef>
                <a:spcPts val="1600"/>
              </a:spcBef>
              <a:spcAft>
                <a:spcPts val="1600"/>
              </a:spcAft>
              <a:buSzPts val="1400"/>
              <a:buNone/>
              <a:defRPr/>
            </a:lvl9pPr>
          </a:lstStyle>
          <a:p>
            <a:endParaRPr/>
          </a:p>
        </p:txBody>
      </p:sp>
      <p:sp>
        <p:nvSpPr>
          <p:cNvPr id="75" name="Google Shape;75;p19"/>
          <p:cNvSpPr txBox="1">
            <a:spLocks noGrp="1"/>
          </p:cNvSpPr>
          <p:nvPr>
            <p:ph type="body" idx="2"/>
          </p:nvPr>
        </p:nvSpPr>
        <p:spPr>
          <a:xfrm>
            <a:off x="6305081" y="323850"/>
            <a:ext cx="2514600" cy="2945400"/>
          </a:xfrm>
          <a:prstGeom prst="rect">
            <a:avLst/>
          </a:prstGeom>
          <a:noFill/>
          <a:ln>
            <a:noFill/>
          </a:ln>
        </p:spPr>
        <p:txBody>
          <a:bodyPr spcFirstLastPara="1" wrap="square" lIns="91425" tIns="91425" rIns="91425" bIns="91425" anchor="t" anchorCtr="0">
            <a:noAutofit/>
          </a:bodyPr>
          <a:lstStyle>
            <a:lvl1pPr marL="457200" lvl="0" indent="-228600" algn="l" rtl="0">
              <a:lnSpc>
                <a:spcPct val="115000"/>
              </a:lnSpc>
              <a:spcBef>
                <a:spcPts val="0"/>
              </a:spcBef>
              <a:spcAft>
                <a:spcPts val="0"/>
              </a:spcAft>
              <a:buSzPts val="1400"/>
              <a:buNone/>
              <a:defRPr/>
            </a:lvl1pPr>
            <a:lvl2pPr marL="914400" lvl="1" indent="-228600" algn="l" rtl="0">
              <a:lnSpc>
                <a:spcPct val="115000"/>
              </a:lnSpc>
              <a:spcBef>
                <a:spcPts val="1600"/>
              </a:spcBef>
              <a:spcAft>
                <a:spcPts val="0"/>
              </a:spcAft>
              <a:buSzPts val="1400"/>
              <a:buNone/>
              <a:defRPr/>
            </a:lvl2pPr>
            <a:lvl3pPr marL="1371600" lvl="2" indent="-228600" algn="l" rtl="0">
              <a:lnSpc>
                <a:spcPct val="115000"/>
              </a:lnSpc>
              <a:spcBef>
                <a:spcPts val="1600"/>
              </a:spcBef>
              <a:spcAft>
                <a:spcPts val="0"/>
              </a:spcAft>
              <a:buSzPts val="1400"/>
              <a:buNone/>
              <a:defRPr/>
            </a:lvl3pPr>
            <a:lvl4pPr marL="1828800" lvl="3" indent="-228600" algn="l" rtl="0">
              <a:lnSpc>
                <a:spcPct val="115000"/>
              </a:lnSpc>
              <a:spcBef>
                <a:spcPts val="1600"/>
              </a:spcBef>
              <a:spcAft>
                <a:spcPts val="0"/>
              </a:spcAft>
              <a:buSzPts val="1400"/>
              <a:buNone/>
              <a:defRPr/>
            </a:lvl4pPr>
            <a:lvl5pPr marL="2286000" lvl="4" indent="-228600" algn="l" rtl="0">
              <a:lnSpc>
                <a:spcPct val="115000"/>
              </a:lnSpc>
              <a:spcBef>
                <a:spcPts val="1600"/>
              </a:spcBef>
              <a:spcAft>
                <a:spcPts val="0"/>
              </a:spcAft>
              <a:buSzPts val="1400"/>
              <a:buNone/>
              <a:defRPr/>
            </a:lvl5pPr>
            <a:lvl6pPr marL="2743200" lvl="5" indent="-228600" algn="l" rtl="0">
              <a:lnSpc>
                <a:spcPct val="115000"/>
              </a:lnSpc>
              <a:spcBef>
                <a:spcPts val="1600"/>
              </a:spcBef>
              <a:spcAft>
                <a:spcPts val="0"/>
              </a:spcAft>
              <a:buSzPts val="1400"/>
              <a:buNone/>
              <a:defRPr/>
            </a:lvl6pPr>
            <a:lvl7pPr marL="3200400" lvl="6" indent="-228600" algn="l" rtl="0">
              <a:lnSpc>
                <a:spcPct val="115000"/>
              </a:lnSpc>
              <a:spcBef>
                <a:spcPts val="1600"/>
              </a:spcBef>
              <a:spcAft>
                <a:spcPts val="0"/>
              </a:spcAft>
              <a:buSzPts val="1400"/>
              <a:buNone/>
              <a:defRPr/>
            </a:lvl7pPr>
            <a:lvl8pPr marL="3657600" lvl="7" indent="-228600" algn="l" rtl="0">
              <a:lnSpc>
                <a:spcPct val="115000"/>
              </a:lnSpc>
              <a:spcBef>
                <a:spcPts val="1600"/>
              </a:spcBef>
              <a:spcAft>
                <a:spcPts val="0"/>
              </a:spcAft>
              <a:buSzPts val="1400"/>
              <a:buNone/>
              <a:defRPr/>
            </a:lvl8pPr>
            <a:lvl9pPr marL="4114800" lvl="8" indent="-228600" algn="l" rtl="0">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1 Two Column Format Gold Right 1">
  <p:cSld name="Section title and description_2">
    <p:bg>
      <p:bgPr>
        <a:solidFill>
          <a:schemeClr val="accent1"/>
        </a:solidFill>
        <a:effectLst/>
      </p:bgPr>
    </p:bg>
    <p:spTree>
      <p:nvGrpSpPr>
        <p:cNvPr id="1" name="Shape 76"/>
        <p:cNvGrpSpPr/>
        <p:nvPr/>
      </p:nvGrpSpPr>
      <p:grpSpPr>
        <a:xfrm>
          <a:off x="0" y="0"/>
          <a:ext cx="0" cy="0"/>
          <a:chOff x="0" y="0"/>
          <a:chExt cx="0" cy="0"/>
        </a:xfrm>
      </p:grpSpPr>
      <p:sp>
        <p:nvSpPr>
          <p:cNvPr id="77" name="Google Shape;77;p20"/>
          <p:cNvSpPr/>
          <p:nvPr/>
        </p:nvSpPr>
        <p:spPr>
          <a:xfrm>
            <a:off x="-13975" y="875"/>
            <a:ext cx="45861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20"/>
          <p:cNvSpPr txBox="1">
            <a:spLocks noGrp="1"/>
          </p:cNvSpPr>
          <p:nvPr>
            <p:ph type="body" idx="1"/>
          </p:nvPr>
        </p:nvSpPr>
        <p:spPr>
          <a:xfrm>
            <a:off x="311150" y="1397075"/>
            <a:ext cx="3904800" cy="4642500"/>
          </a:xfrm>
          <a:prstGeom prst="rect">
            <a:avLst/>
          </a:prstGeom>
          <a:noFill/>
          <a:ln>
            <a:noFill/>
          </a:ln>
        </p:spPr>
        <p:txBody>
          <a:bodyPr spcFirstLastPara="1" wrap="square" lIns="57150"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9" name="Google Shape;79;p20"/>
          <p:cNvSpPr txBox="1">
            <a:spLocks noGrp="1"/>
          </p:cNvSpPr>
          <p:nvPr>
            <p:ph type="title"/>
          </p:nvPr>
        </p:nvSpPr>
        <p:spPr>
          <a:xfrm>
            <a:off x="311700" y="216425"/>
            <a:ext cx="38370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3000" b="1">
                <a:solidFill>
                  <a:schemeClr val="dk1"/>
                </a:solidFill>
              </a:defRPr>
            </a:lvl2pPr>
            <a:lvl3pPr lvl="2" algn="l" rtl="0">
              <a:lnSpc>
                <a:spcPct val="100000"/>
              </a:lnSpc>
              <a:spcBef>
                <a:spcPts val="0"/>
              </a:spcBef>
              <a:spcAft>
                <a:spcPts val="0"/>
              </a:spcAft>
              <a:buClr>
                <a:schemeClr val="dk1"/>
              </a:buClr>
              <a:buSzPts val="3000"/>
              <a:buFont typeface="Arial"/>
              <a:buNone/>
              <a:defRPr sz="3000" b="1">
                <a:solidFill>
                  <a:schemeClr val="dk1"/>
                </a:solidFill>
              </a:defRPr>
            </a:lvl3pPr>
            <a:lvl4pPr lvl="3" algn="l" rtl="0">
              <a:lnSpc>
                <a:spcPct val="100000"/>
              </a:lnSpc>
              <a:spcBef>
                <a:spcPts val="0"/>
              </a:spcBef>
              <a:spcAft>
                <a:spcPts val="0"/>
              </a:spcAft>
              <a:buClr>
                <a:schemeClr val="dk1"/>
              </a:buClr>
              <a:buSzPts val="3000"/>
              <a:buFont typeface="Arial"/>
              <a:buNone/>
              <a:defRPr sz="3000" b="1">
                <a:solidFill>
                  <a:schemeClr val="dk1"/>
                </a:solidFill>
              </a:defRPr>
            </a:lvl4pPr>
            <a:lvl5pPr lvl="4" algn="l" rtl="0">
              <a:lnSpc>
                <a:spcPct val="100000"/>
              </a:lnSpc>
              <a:spcBef>
                <a:spcPts val="0"/>
              </a:spcBef>
              <a:spcAft>
                <a:spcPts val="0"/>
              </a:spcAft>
              <a:buClr>
                <a:schemeClr val="dk1"/>
              </a:buClr>
              <a:buSzPts val="3000"/>
              <a:buFont typeface="Arial"/>
              <a:buNone/>
              <a:defRPr sz="3000" b="1">
                <a:solidFill>
                  <a:schemeClr val="dk1"/>
                </a:solidFill>
              </a:defRPr>
            </a:lvl5pPr>
            <a:lvl6pPr lvl="5" algn="l" rtl="0">
              <a:lnSpc>
                <a:spcPct val="100000"/>
              </a:lnSpc>
              <a:spcBef>
                <a:spcPts val="0"/>
              </a:spcBef>
              <a:spcAft>
                <a:spcPts val="0"/>
              </a:spcAft>
              <a:buClr>
                <a:schemeClr val="dk1"/>
              </a:buClr>
              <a:buSzPts val="3000"/>
              <a:buFont typeface="Arial"/>
              <a:buNone/>
              <a:defRPr sz="3000" b="1">
                <a:solidFill>
                  <a:schemeClr val="dk1"/>
                </a:solidFill>
              </a:defRPr>
            </a:lvl6pPr>
            <a:lvl7pPr lvl="6" algn="l" rtl="0">
              <a:lnSpc>
                <a:spcPct val="100000"/>
              </a:lnSpc>
              <a:spcBef>
                <a:spcPts val="0"/>
              </a:spcBef>
              <a:spcAft>
                <a:spcPts val="0"/>
              </a:spcAft>
              <a:buClr>
                <a:schemeClr val="dk1"/>
              </a:buClr>
              <a:buSzPts val="3000"/>
              <a:buFont typeface="Arial"/>
              <a:buNone/>
              <a:defRPr sz="3000" b="1">
                <a:solidFill>
                  <a:schemeClr val="dk1"/>
                </a:solidFill>
              </a:defRPr>
            </a:lvl7pPr>
            <a:lvl8pPr lvl="7" algn="l" rtl="0">
              <a:lnSpc>
                <a:spcPct val="100000"/>
              </a:lnSpc>
              <a:spcBef>
                <a:spcPts val="0"/>
              </a:spcBef>
              <a:spcAft>
                <a:spcPts val="0"/>
              </a:spcAft>
              <a:buClr>
                <a:schemeClr val="dk1"/>
              </a:buClr>
              <a:buSzPts val="3000"/>
              <a:buFont typeface="Arial"/>
              <a:buNone/>
              <a:defRPr sz="3000" b="1">
                <a:solidFill>
                  <a:schemeClr val="dk1"/>
                </a:solidFill>
              </a:defRPr>
            </a:lvl8pPr>
            <a:lvl9pPr lvl="8" algn="l" rtl="0">
              <a:lnSpc>
                <a:spcPct val="100000"/>
              </a:lnSpc>
              <a:spcBef>
                <a:spcPts val="0"/>
              </a:spcBef>
              <a:spcAft>
                <a:spcPts val="0"/>
              </a:spcAft>
              <a:buClr>
                <a:schemeClr val="dk1"/>
              </a:buClr>
              <a:buSzPts val="3000"/>
              <a:buFont typeface="Arial"/>
              <a:buNone/>
              <a:defRPr sz="3000" b="1">
                <a:solidFill>
                  <a:schemeClr val="dk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1 Speaker Intro Black (small photo)">
  <p:cSld name="CUSTOM_6">
    <p:bg>
      <p:bgPr>
        <a:solidFill>
          <a:schemeClr val="dk1"/>
        </a:solidFill>
        <a:effectLst/>
      </p:bgPr>
    </p:bg>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a:off x="3677529" y="1393587"/>
            <a:ext cx="5181600" cy="5727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SzPts val="1400"/>
              <a:buNone/>
              <a:defRPr sz="4800">
                <a:solidFill>
                  <a:schemeClr val="accent1"/>
                </a:solidFill>
              </a:defRPr>
            </a:lvl1pPr>
            <a:lvl2pPr lvl="1" algn="l" rtl="0">
              <a:lnSpc>
                <a:spcPct val="90000"/>
              </a:lnSpc>
              <a:spcBef>
                <a:spcPts val="0"/>
              </a:spcBef>
              <a:spcAft>
                <a:spcPts val="0"/>
              </a:spcAft>
              <a:buSzPts val="1400"/>
              <a:buNone/>
              <a:defRPr/>
            </a:lvl2pPr>
            <a:lvl3pPr lvl="2" algn="l" rtl="0">
              <a:lnSpc>
                <a:spcPct val="90000"/>
              </a:lnSpc>
              <a:spcBef>
                <a:spcPts val="0"/>
              </a:spcBef>
              <a:spcAft>
                <a:spcPts val="0"/>
              </a:spcAft>
              <a:buSzPts val="1400"/>
              <a:buNone/>
              <a:defRPr/>
            </a:lvl3pPr>
            <a:lvl4pPr lvl="3" algn="l" rtl="0">
              <a:lnSpc>
                <a:spcPct val="90000"/>
              </a:lnSpc>
              <a:spcBef>
                <a:spcPts val="0"/>
              </a:spcBef>
              <a:spcAft>
                <a:spcPts val="0"/>
              </a:spcAft>
              <a:buSzPts val="1400"/>
              <a:buNone/>
              <a:defRPr/>
            </a:lvl4pPr>
            <a:lvl5pPr lvl="4" algn="l" rtl="0">
              <a:lnSpc>
                <a:spcPct val="90000"/>
              </a:lnSpc>
              <a:spcBef>
                <a:spcPts val="0"/>
              </a:spcBef>
              <a:spcAft>
                <a:spcPts val="0"/>
              </a:spcAft>
              <a:buSzPts val="1400"/>
              <a:buNone/>
              <a:defRPr/>
            </a:lvl5pPr>
            <a:lvl6pPr lvl="5" algn="l" rtl="0">
              <a:lnSpc>
                <a:spcPct val="90000"/>
              </a:lnSpc>
              <a:spcBef>
                <a:spcPts val="0"/>
              </a:spcBef>
              <a:spcAft>
                <a:spcPts val="0"/>
              </a:spcAft>
              <a:buSzPts val="1400"/>
              <a:buNone/>
              <a:defRPr/>
            </a:lvl6pPr>
            <a:lvl7pPr lvl="6" algn="l" rtl="0">
              <a:lnSpc>
                <a:spcPct val="90000"/>
              </a:lnSpc>
              <a:spcBef>
                <a:spcPts val="0"/>
              </a:spcBef>
              <a:spcAft>
                <a:spcPts val="0"/>
              </a:spcAft>
              <a:buSzPts val="1400"/>
              <a:buNone/>
              <a:defRPr/>
            </a:lvl7pPr>
            <a:lvl8pPr lvl="7" algn="l" rtl="0">
              <a:lnSpc>
                <a:spcPct val="90000"/>
              </a:lnSpc>
              <a:spcBef>
                <a:spcPts val="0"/>
              </a:spcBef>
              <a:spcAft>
                <a:spcPts val="0"/>
              </a:spcAft>
              <a:buSzPts val="1400"/>
              <a:buNone/>
              <a:defRPr/>
            </a:lvl8pPr>
            <a:lvl9pPr lvl="8" algn="l" rtl="0">
              <a:lnSpc>
                <a:spcPct val="90000"/>
              </a:lnSpc>
              <a:spcBef>
                <a:spcPts val="0"/>
              </a:spcBef>
              <a:spcAft>
                <a:spcPts val="0"/>
              </a:spcAft>
              <a:buSzPts val="1400"/>
              <a:buNone/>
              <a:defRPr/>
            </a:lvl9pPr>
          </a:lstStyle>
          <a:p>
            <a:endParaRPr/>
          </a:p>
        </p:txBody>
      </p:sp>
      <p:sp>
        <p:nvSpPr>
          <p:cNvPr id="82" name="Google Shape;82;p21"/>
          <p:cNvSpPr/>
          <p:nvPr/>
        </p:nvSpPr>
        <p:spPr>
          <a:xfrm>
            <a:off x="849150" y="1123950"/>
            <a:ext cx="1980000" cy="2002500"/>
          </a:xfrm>
          <a:prstGeom prst="rect">
            <a:avLst/>
          </a:prstGeom>
          <a:solidFill>
            <a:srgbClr val="D0D0D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21"/>
          <p:cNvSpPr txBox="1">
            <a:spLocks noGrp="1"/>
          </p:cNvSpPr>
          <p:nvPr>
            <p:ph type="subTitle" idx="1"/>
          </p:nvPr>
        </p:nvSpPr>
        <p:spPr>
          <a:xfrm>
            <a:off x="3677529" y="1047750"/>
            <a:ext cx="4838700" cy="323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400"/>
              <a:buNone/>
              <a:defRPr b="1">
                <a:highlight>
                  <a:schemeClr val="accent1"/>
                </a:high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84" name="Google Shape;84;p21"/>
          <p:cNvSpPr txBox="1">
            <a:spLocks noGrp="1"/>
          </p:cNvSpPr>
          <p:nvPr>
            <p:ph type="body" idx="2"/>
          </p:nvPr>
        </p:nvSpPr>
        <p:spPr>
          <a:xfrm>
            <a:off x="3784450" y="2990850"/>
            <a:ext cx="4838700" cy="1920000"/>
          </a:xfrm>
          <a:prstGeom prst="rect">
            <a:avLst/>
          </a:prstGeom>
          <a:noFill/>
          <a:ln>
            <a:noFill/>
          </a:ln>
        </p:spPr>
        <p:txBody>
          <a:bodyPr spcFirstLastPara="1" wrap="square" lIns="91425" tIns="91425" rIns="91425" bIns="91425" anchor="t" anchorCtr="0">
            <a:noAutofit/>
          </a:bodyPr>
          <a:lstStyle>
            <a:lvl1pPr marL="457200" lvl="0" indent="-228600" algn="l" rtl="0">
              <a:lnSpc>
                <a:spcPct val="90000"/>
              </a:lnSpc>
              <a:spcBef>
                <a:spcPts val="0"/>
              </a:spcBef>
              <a:spcAft>
                <a:spcPts val="0"/>
              </a:spcAft>
              <a:buClr>
                <a:schemeClr val="lt1"/>
              </a:buClr>
              <a:buSzPts val="1800"/>
              <a:buNone/>
              <a:defRPr b="1">
                <a:solidFill>
                  <a:schemeClr val="lt1"/>
                </a:solidFill>
              </a:defRPr>
            </a:lvl1pPr>
            <a:lvl2pPr marL="914400" lvl="1" indent="-228600" algn="l" rtl="0">
              <a:lnSpc>
                <a:spcPct val="90000"/>
              </a:lnSpc>
              <a:spcBef>
                <a:spcPts val="0"/>
              </a:spcBef>
              <a:spcAft>
                <a:spcPts val="0"/>
              </a:spcAft>
              <a:buClr>
                <a:schemeClr val="lt1"/>
              </a:buClr>
              <a:buSzPts val="1800"/>
              <a:buNone/>
              <a:defRPr sz="1800" b="1">
                <a:solidFill>
                  <a:schemeClr val="lt1"/>
                </a:solidFill>
              </a:defRPr>
            </a:lvl2pPr>
            <a:lvl3pPr marL="1371600" lvl="2" indent="-228600" algn="l" rtl="0">
              <a:lnSpc>
                <a:spcPct val="90000"/>
              </a:lnSpc>
              <a:spcBef>
                <a:spcPts val="0"/>
              </a:spcBef>
              <a:spcAft>
                <a:spcPts val="0"/>
              </a:spcAft>
              <a:buClr>
                <a:schemeClr val="lt1"/>
              </a:buClr>
              <a:buSzPts val="1800"/>
              <a:buNone/>
              <a:defRPr sz="1800" b="1">
                <a:solidFill>
                  <a:schemeClr val="lt1"/>
                </a:solidFill>
              </a:defRPr>
            </a:lvl3pPr>
            <a:lvl4pPr marL="1828800" lvl="3" indent="-228600" algn="l" rtl="0">
              <a:lnSpc>
                <a:spcPct val="90000"/>
              </a:lnSpc>
              <a:spcBef>
                <a:spcPts val="0"/>
              </a:spcBef>
              <a:spcAft>
                <a:spcPts val="0"/>
              </a:spcAft>
              <a:buClr>
                <a:schemeClr val="lt1"/>
              </a:buClr>
              <a:buSzPts val="1800"/>
              <a:buNone/>
              <a:defRPr sz="1800" b="1">
                <a:solidFill>
                  <a:schemeClr val="lt1"/>
                </a:solidFill>
              </a:defRPr>
            </a:lvl4pPr>
            <a:lvl5pPr marL="2286000" lvl="4" indent="-228600" algn="l" rtl="0">
              <a:lnSpc>
                <a:spcPct val="90000"/>
              </a:lnSpc>
              <a:spcBef>
                <a:spcPts val="0"/>
              </a:spcBef>
              <a:spcAft>
                <a:spcPts val="0"/>
              </a:spcAft>
              <a:buClr>
                <a:schemeClr val="lt1"/>
              </a:buClr>
              <a:buSzPts val="1800"/>
              <a:buNone/>
              <a:defRPr sz="1800" b="1">
                <a:solidFill>
                  <a:schemeClr val="lt1"/>
                </a:solidFill>
              </a:defRPr>
            </a:lvl5pPr>
            <a:lvl6pPr marL="2743200" lvl="5" indent="-228600" algn="l" rtl="0">
              <a:lnSpc>
                <a:spcPct val="90000"/>
              </a:lnSpc>
              <a:spcBef>
                <a:spcPts val="0"/>
              </a:spcBef>
              <a:spcAft>
                <a:spcPts val="0"/>
              </a:spcAft>
              <a:buClr>
                <a:schemeClr val="lt1"/>
              </a:buClr>
              <a:buSzPts val="1800"/>
              <a:buNone/>
              <a:defRPr sz="1800" b="1">
                <a:solidFill>
                  <a:schemeClr val="lt1"/>
                </a:solidFill>
              </a:defRPr>
            </a:lvl6pPr>
            <a:lvl7pPr marL="3200400" lvl="6" indent="-228600" algn="l" rtl="0">
              <a:lnSpc>
                <a:spcPct val="90000"/>
              </a:lnSpc>
              <a:spcBef>
                <a:spcPts val="0"/>
              </a:spcBef>
              <a:spcAft>
                <a:spcPts val="0"/>
              </a:spcAft>
              <a:buClr>
                <a:schemeClr val="lt1"/>
              </a:buClr>
              <a:buSzPts val="1800"/>
              <a:buNone/>
              <a:defRPr sz="1800" b="1">
                <a:solidFill>
                  <a:schemeClr val="lt1"/>
                </a:solidFill>
              </a:defRPr>
            </a:lvl7pPr>
            <a:lvl8pPr marL="3657600" lvl="7" indent="-228600" algn="l" rtl="0">
              <a:lnSpc>
                <a:spcPct val="90000"/>
              </a:lnSpc>
              <a:spcBef>
                <a:spcPts val="0"/>
              </a:spcBef>
              <a:spcAft>
                <a:spcPts val="0"/>
              </a:spcAft>
              <a:buClr>
                <a:schemeClr val="lt1"/>
              </a:buClr>
              <a:buSzPts val="1800"/>
              <a:buNone/>
              <a:defRPr sz="1800" b="1">
                <a:solidFill>
                  <a:schemeClr val="lt1"/>
                </a:solidFill>
              </a:defRPr>
            </a:lvl8pPr>
            <a:lvl9pPr marL="4114800" lvl="8" indent="-228600" algn="l" rtl="0">
              <a:lnSpc>
                <a:spcPct val="90000"/>
              </a:lnSpc>
              <a:spcBef>
                <a:spcPts val="0"/>
              </a:spcBef>
              <a:spcAft>
                <a:spcPts val="0"/>
              </a:spcAft>
              <a:buClr>
                <a:schemeClr val="lt1"/>
              </a:buClr>
              <a:buSzPts val="1800"/>
              <a:buNone/>
              <a:defRPr sz="1800" b="1">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1  Left heading">
  <p:cSld name="CUSTOM_1">
    <p:spTree>
      <p:nvGrpSpPr>
        <p:cNvPr id="1" name="Shape 85"/>
        <p:cNvGrpSpPr/>
        <p:nvPr/>
      </p:nvGrpSpPr>
      <p:grpSpPr>
        <a:xfrm>
          <a:off x="0" y="0"/>
          <a:ext cx="0" cy="0"/>
          <a:chOff x="0" y="0"/>
          <a:chExt cx="0" cy="0"/>
        </a:xfrm>
      </p:grpSpPr>
      <p:sp>
        <p:nvSpPr>
          <p:cNvPr id="86" name="Google Shape;86;p22"/>
          <p:cNvSpPr txBox="1">
            <a:spLocks noGrp="1"/>
          </p:cNvSpPr>
          <p:nvPr>
            <p:ph type="title"/>
          </p:nvPr>
        </p:nvSpPr>
        <p:spPr>
          <a:xfrm>
            <a:off x="328581" y="228600"/>
            <a:ext cx="2268900" cy="5727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90000"/>
              </a:lnSpc>
              <a:spcBef>
                <a:spcPts val="0"/>
              </a:spcBef>
              <a:spcAft>
                <a:spcPts val="0"/>
              </a:spcAft>
              <a:buClr>
                <a:schemeClr val="dk1"/>
              </a:buClr>
              <a:buSzPts val="1400"/>
              <a:buFont typeface="Arial"/>
              <a:buNone/>
              <a:defRPr sz="2800" b="1">
                <a:solidFill>
                  <a:schemeClr val="dk1"/>
                </a:solidFill>
              </a:defRPr>
            </a:lvl2pPr>
            <a:lvl3pPr lvl="2" algn="l" rtl="0">
              <a:lnSpc>
                <a:spcPct val="90000"/>
              </a:lnSpc>
              <a:spcBef>
                <a:spcPts val="0"/>
              </a:spcBef>
              <a:spcAft>
                <a:spcPts val="0"/>
              </a:spcAft>
              <a:buClr>
                <a:schemeClr val="dk1"/>
              </a:buClr>
              <a:buSzPts val="1400"/>
              <a:buFont typeface="Arial"/>
              <a:buNone/>
              <a:defRPr sz="2800" b="1">
                <a:solidFill>
                  <a:schemeClr val="dk1"/>
                </a:solidFill>
              </a:defRPr>
            </a:lvl3pPr>
            <a:lvl4pPr lvl="3" algn="l" rtl="0">
              <a:lnSpc>
                <a:spcPct val="90000"/>
              </a:lnSpc>
              <a:spcBef>
                <a:spcPts val="0"/>
              </a:spcBef>
              <a:spcAft>
                <a:spcPts val="0"/>
              </a:spcAft>
              <a:buClr>
                <a:schemeClr val="dk1"/>
              </a:buClr>
              <a:buSzPts val="1400"/>
              <a:buFont typeface="Arial"/>
              <a:buNone/>
              <a:defRPr sz="2800" b="1">
                <a:solidFill>
                  <a:schemeClr val="dk1"/>
                </a:solidFill>
              </a:defRPr>
            </a:lvl4pPr>
            <a:lvl5pPr lvl="4" algn="l" rtl="0">
              <a:lnSpc>
                <a:spcPct val="90000"/>
              </a:lnSpc>
              <a:spcBef>
                <a:spcPts val="0"/>
              </a:spcBef>
              <a:spcAft>
                <a:spcPts val="0"/>
              </a:spcAft>
              <a:buClr>
                <a:schemeClr val="dk1"/>
              </a:buClr>
              <a:buSzPts val="1400"/>
              <a:buFont typeface="Arial"/>
              <a:buNone/>
              <a:defRPr sz="2800" b="1">
                <a:solidFill>
                  <a:schemeClr val="dk1"/>
                </a:solidFill>
              </a:defRPr>
            </a:lvl5pPr>
            <a:lvl6pPr lvl="5" algn="l" rtl="0">
              <a:lnSpc>
                <a:spcPct val="90000"/>
              </a:lnSpc>
              <a:spcBef>
                <a:spcPts val="0"/>
              </a:spcBef>
              <a:spcAft>
                <a:spcPts val="0"/>
              </a:spcAft>
              <a:buClr>
                <a:schemeClr val="dk1"/>
              </a:buClr>
              <a:buSzPts val="1400"/>
              <a:buFont typeface="Arial"/>
              <a:buNone/>
              <a:defRPr sz="2800" b="1">
                <a:solidFill>
                  <a:schemeClr val="dk1"/>
                </a:solidFill>
              </a:defRPr>
            </a:lvl6pPr>
            <a:lvl7pPr lvl="6" algn="l" rtl="0">
              <a:lnSpc>
                <a:spcPct val="90000"/>
              </a:lnSpc>
              <a:spcBef>
                <a:spcPts val="0"/>
              </a:spcBef>
              <a:spcAft>
                <a:spcPts val="0"/>
              </a:spcAft>
              <a:buClr>
                <a:schemeClr val="dk1"/>
              </a:buClr>
              <a:buSzPts val="1400"/>
              <a:buFont typeface="Arial"/>
              <a:buNone/>
              <a:defRPr sz="2800" b="1">
                <a:solidFill>
                  <a:schemeClr val="dk1"/>
                </a:solidFill>
              </a:defRPr>
            </a:lvl7pPr>
            <a:lvl8pPr lvl="7" algn="l" rtl="0">
              <a:lnSpc>
                <a:spcPct val="90000"/>
              </a:lnSpc>
              <a:spcBef>
                <a:spcPts val="0"/>
              </a:spcBef>
              <a:spcAft>
                <a:spcPts val="0"/>
              </a:spcAft>
              <a:buClr>
                <a:schemeClr val="dk1"/>
              </a:buClr>
              <a:buSzPts val="1400"/>
              <a:buFont typeface="Arial"/>
              <a:buNone/>
              <a:defRPr sz="2800" b="1">
                <a:solidFill>
                  <a:schemeClr val="dk1"/>
                </a:solidFill>
              </a:defRPr>
            </a:lvl8pPr>
            <a:lvl9pPr lvl="8" algn="l" rtl="0">
              <a:lnSpc>
                <a:spcPct val="90000"/>
              </a:lnSpc>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0  Left headline with text and subheading">
  <p:cSld name="1_19 ">
    <p:spTree>
      <p:nvGrpSpPr>
        <p:cNvPr id="1" name="Shape 87"/>
        <p:cNvGrpSpPr/>
        <p:nvPr/>
      </p:nvGrpSpPr>
      <p:grpSpPr>
        <a:xfrm>
          <a:off x="0" y="0"/>
          <a:ext cx="0" cy="0"/>
          <a:chOff x="0" y="0"/>
          <a:chExt cx="0" cy="0"/>
        </a:xfrm>
      </p:grpSpPr>
      <p:sp>
        <p:nvSpPr>
          <p:cNvPr id="88" name="Google Shape;88;p23"/>
          <p:cNvSpPr txBox="1">
            <a:spLocks noGrp="1"/>
          </p:cNvSpPr>
          <p:nvPr>
            <p:ph type="title"/>
          </p:nvPr>
        </p:nvSpPr>
        <p:spPr>
          <a:xfrm>
            <a:off x="311705" y="228500"/>
            <a:ext cx="3378900" cy="5727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90000"/>
              </a:lnSpc>
              <a:spcBef>
                <a:spcPts val="0"/>
              </a:spcBef>
              <a:spcAft>
                <a:spcPts val="0"/>
              </a:spcAft>
              <a:buClr>
                <a:schemeClr val="dk1"/>
              </a:buClr>
              <a:buSzPts val="1400"/>
              <a:buFont typeface="Arial"/>
              <a:buNone/>
              <a:defRPr sz="2800" b="1">
                <a:solidFill>
                  <a:schemeClr val="dk1"/>
                </a:solidFill>
              </a:defRPr>
            </a:lvl2pPr>
            <a:lvl3pPr lvl="2" algn="l" rtl="0">
              <a:lnSpc>
                <a:spcPct val="90000"/>
              </a:lnSpc>
              <a:spcBef>
                <a:spcPts val="0"/>
              </a:spcBef>
              <a:spcAft>
                <a:spcPts val="0"/>
              </a:spcAft>
              <a:buClr>
                <a:schemeClr val="dk1"/>
              </a:buClr>
              <a:buSzPts val="1400"/>
              <a:buFont typeface="Arial"/>
              <a:buNone/>
              <a:defRPr sz="2800" b="1">
                <a:solidFill>
                  <a:schemeClr val="dk1"/>
                </a:solidFill>
              </a:defRPr>
            </a:lvl3pPr>
            <a:lvl4pPr lvl="3" algn="l" rtl="0">
              <a:lnSpc>
                <a:spcPct val="90000"/>
              </a:lnSpc>
              <a:spcBef>
                <a:spcPts val="0"/>
              </a:spcBef>
              <a:spcAft>
                <a:spcPts val="0"/>
              </a:spcAft>
              <a:buClr>
                <a:schemeClr val="dk1"/>
              </a:buClr>
              <a:buSzPts val="1400"/>
              <a:buFont typeface="Arial"/>
              <a:buNone/>
              <a:defRPr sz="2800" b="1">
                <a:solidFill>
                  <a:schemeClr val="dk1"/>
                </a:solidFill>
              </a:defRPr>
            </a:lvl4pPr>
            <a:lvl5pPr lvl="4" algn="l" rtl="0">
              <a:lnSpc>
                <a:spcPct val="90000"/>
              </a:lnSpc>
              <a:spcBef>
                <a:spcPts val="0"/>
              </a:spcBef>
              <a:spcAft>
                <a:spcPts val="0"/>
              </a:spcAft>
              <a:buClr>
                <a:schemeClr val="dk1"/>
              </a:buClr>
              <a:buSzPts val="1400"/>
              <a:buFont typeface="Arial"/>
              <a:buNone/>
              <a:defRPr sz="2800" b="1">
                <a:solidFill>
                  <a:schemeClr val="dk1"/>
                </a:solidFill>
              </a:defRPr>
            </a:lvl5pPr>
            <a:lvl6pPr lvl="5" algn="l" rtl="0">
              <a:lnSpc>
                <a:spcPct val="90000"/>
              </a:lnSpc>
              <a:spcBef>
                <a:spcPts val="0"/>
              </a:spcBef>
              <a:spcAft>
                <a:spcPts val="0"/>
              </a:spcAft>
              <a:buClr>
                <a:schemeClr val="dk1"/>
              </a:buClr>
              <a:buSzPts val="1400"/>
              <a:buFont typeface="Arial"/>
              <a:buNone/>
              <a:defRPr sz="2800" b="1">
                <a:solidFill>
                  <a:schemeClr val="dk1"/>
                </a:solidFill>
              </a:defRPr>
            </a:lvl6pPr>
            <a:lvl7pPr lvl="6" algn="l" rtl="0">
              <a:lnSpc>
                <a:spcPct val="90000"/>
              </a:lnSpc>
              <a:spcBef>
                <a:spcPts val="0"/>
              </a:spcBef>
              <a:spcAft>
                <a:spcPts val="0"/>
              </a:spcAft>
              <a:buClr>
                <a:schemeClr val="dk1"/>
              </a:buClr>
              <a:buSzPts val="1400"/>
              <a:buFont typeface="Arial"/>
              <a:buNone/>
              <a:defRPr sz="2800" b="1">
                <a:solidFill>
                  <a:schemeClr val="dk1"/>
                </a:solidFill>
              </a:defRPr>
            </a:lvl7pPr>
            <a:lvl8pPr lvl="7" algn="l" rtl="0">
              <a:lnSpc>
                <a:spcPct val="90000"/>
              </a:lnSpc>
              <a:spcBef>
                <a:spcPts val="0"/>
              </a:spcBef>
              <a:spcAft>
                <a:spcPts val="0"/>
              </a:spcAft>
              <a:buClr>
                <a:schemeClr val="dk1"/>
              </a:buClr>
              <a:buSzPts val="1400"/>
              <a:buFont typeface="Arial"/>
              <a:buNone/>
              <a:defRPr sz="2800" b="1">
                <a:solidFill>
                  <a:schemeClr val="dk1"/>
                </a:solidFill>
              </a:defRPr>
            </a:lvl8pPr>
            <a:lvl9pPr lvl="8" algn="l" rtl="0">
              <a:lnSpc>
                <a:spcPct val="90000"/>
              </a:lnSpc>
              <a:spcBef>
                <a:spcPts val="0"/>
              </a:spcBef>
              <a:spcAft>
                <a:spcPts val="0"/>
              </a:spcAft>
              <a:buClr>
                <a:schemeClr val="dk1"/>
              </a:buClr>
              <a:buSzPts val="1400"/>
              <a:buFont typeface="Arial"/>
              <a:buNone/>
              <a:defRPr sz="2800" b="1">
                <a:solidFill>
                  <a:schemeClr val="dk1"/>
                </a:solidFill>
              </a:defRPr>
            </a:lvl9pPr>
          </a:lstStyle>
          <a:p>
            <a:endParaRPr/>
          </a:p>
        </p:txBody>
      </p:sp>
      <p:sp>
        <p:nvSpPr>
          <p:cNvPr id="89" name="Google Shape;89;p23"/>
          <p:cNvSpPr txBox="1">
            <a:spLocks noGrp="1"/>
          </p:cNvSpPr>
          <p:nvPr>
            <p:ph type="body" idx="1"/>
          </p:nvPr>
        </p:nvSpPr>
        <p:spPr>
          <a:xfrm>
            <a:off x="429869" y="1412913"/>
            <a:ext cx="3378900" cy="276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9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9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9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9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9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9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9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9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1 Title plus gold horizontal block">
  <p:cSld name="CUSTOM_2">
    <p:spTree>
      <p:nvGrpSpPr>
        <p:cNvPr id="1" name="Shape 90"/>
        <p:cNvGrpSpPr/>
        <p:nvPr/>
      </p:nvGrpSpPr>
      <p:grpSpPr>
        <a:xfrm>
          <a:off x="0" y="0"/>
          <a:ext cx="0" cy="0"/>
          <a:chOff x="0" y="0"/>
          <a:chExt cx="0" cy="0"/>
        </a:xfrm>
      </p:grpSpPr>
      <p:sp>
        <p:nvSpPr>
          <p:cNvPr id="91" name="Google Shape;91;p24"/>
          <p:cNvSpPr/>
          <p:nvPr/>
        </p:nvSpPr>
        <p:spPr>
          <a:xfrm>
            <a:off x="-19225" y="1760200"/>
            <a:ext cx="9163200" cy="3438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24"/>
          <p:cNvSpPr txBox="1">
            <a:spLocks noGrp="1"/>
          </p:cNvSpPr>
          <p:nvPr>
            <p:ph type="title"/>
          </p:nvPr>
        </p:nvSpPr>
        <p:spPr>
          <a:xfrm>
            <a:off x="328581" y="228600"/>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
        <p:nvSpPr>
          <p:cNvPr id="93" name="Google Shape;93;p24"/>
          <p:cNvSpPr txBox="1">
            <a:spLocks noGrp="1"/>
          </p:cNvSpPr>
          <p:nvPr>
            <p:ph type="body" idx="1"/>
          </p:nvPr>
        </p:nvSpPr>
        <p:spPr>
          <a:xfrm>
            <a:off x="429868" y="2062715"/>
            <a:ext cx="7820400" cy="2343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0 Headline with text 1">
  <p:cSld name="TITLE_ONLY_1">
    <p:spTree>
      <p:nvGrpSpPr>
        <p:cNvPr id="1" name="Shape 94"/>
        <p:cNvGrpSpPr/>
        <p:nvPr/>
      </p:nvGrpSpPr>
      <p:grpSpPr>
        <a:xfrm>
          <a:off x="0" y="0"/>
          <a:ext cx="0" cy="0"/>
          <a:chOff x="0" y="0"/>
          <a:chExt cx="0" cy="0"/>
        </a:xfrm>
      </p:grpSpPr>
      <p:sp>
        <p:nvSpPr>
          <p:cNvPr id="95" name="Google Shape;95;p25"/>
          <p:cNvSpPr txBox="1">
            <a:spLocks noGrp="1"/>
          </p:cNvSpPr>
          <p:nvPr>
            <p:ph type="body" idx="1"/>
          </p:nvPr>
        </p:nvSpPr>
        <p:spPr>
          <a:xfrm>
            <a:off x="429868" y="1204825"/>
            <a:ext cx="7820400" cy="320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96" name="Google Shape;96;p25"/>
          <p:cNvSpPr txBox="1">
            <a:spLocks noGrp="1"/>
          </p:cNvSpPr>
          <p:nvPr>
            <p:ph type="title"/>
          </p:nvPr>
        </p:nvSpPr>
        <p:spPr>
          <a:xfrm>
            <a:off x="328581" y="228600"/>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1 Blank slide with logo only" type="title">
  <p:cSld name="TITLE">
    <p:bg>
      <p:bgPr>
        <a:noFill/>
        <a:effectLst/>
      </p:bgPr>
    </p:bg>
    <p:spTree>
      <p:nvGrpSpPr>
        <p:cNvPr id="1" name="Shape 97"/>
        <p:cNvGrpSpPr/>
        <p:nvPr/>
      </p:nvGrpSpPr>
      <p:grpSpPr>
        <a:xfrm>
          <a:off x="0" y="0"/>
          <a:ext cx="0" cy="0"/>
          <a:chOff x="0" y="0"/>
          <a:chExt cx="0" cy="0"/>
        </a:xfrm>
      </p:grpSpPr>
      <p:sp>
        <p:nvSpPr>
          <p:cNvPr id="98" name="Google Shape;98;p26"/>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9" name="Google Shape;99;p26"/>
          <p:cNvPicPr preferRelativeResize="0"/>
          <p:nvPr/>
        </p:nvPicPr>
        <p:blipFill rotWithShape="1">
          <a:blip r:embed="rId2">
            <a:alphaModFix/>
          </a:blip>
          <a:srcRect/>
          <a:stretch/>
        </p:blipFill>
        <p:spPr>
          <a:xfrm>
            <a:off x="6982871" y="4253022"/>
            <a:ext cx="1923933" cy="64930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1 Blank slide with logo only 1">
  <p:cSld name="TITLE_1">
    <p:bg>
      <p:bgPr>
        <a:solidFill>
          <a:schemeClr val="dk1"/>
        </a:solidFill>
        <a:effectLst/>
      </p:bgPr>
    </p:bg>
    <p:spTree>
      <p:nvGrpSpPr>
        <p:cNvPr id="1" name="Shape 100"/>
        <p:cNvGrpSpPr/>
        <p:nvPr/>
      </p:nvGrpSpPr>
      <p:grpSpPr>
        <a:xfrm>
          <a:off x="0" y="0"/>
          <a:ext cx="0" cy="0"/>
          <a:chOff x="0" y="0"/>
          <a:chExt cx="0" cy="0"/>
        </a:xfrm>
      </p:grpSpPr>
      <p:pic>
        <p:nvPicPr>
          <p:cNvPr id="101" name="Google Shape;101;p27"/>
          <p:cNvPicPr preferRelativeResize="0"/>
          <p:nvPr/>
        </p:nvPicPr>
        <p:blipFill rotWithShape="1">
          <a:blip r:embed="rId2">
            <a:alphaModFix/>
          </a:blip>
          <a:srcRect/>
          <a:stretch/>
        </p:blipFill>
        <p:spPr>
          <a:xfrm>
            <a:off x="6982871" y="4253022"/>
            <a:ext cx="1923933" cy="64930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1 Title plus white horizontal block and black heading">
  <p:cSld name="CUSTOM_2_1">
    <p:spTree>
      <p:nvGrpSpPr>
        <p:cNvPr id="1" name="Shape 102"/>
        <p:cNvGrpSpPr/>
        <p:nvPr/>
      </p:nvGrpSpPr>
      <p:grpSpPr>
        <a:xfrm>
          <a:off x="0" y="0"/>
          <a:ext cx="0" cy="0"/>
          <a:chOff x="0" y="0"/>
          <a:chExt cx="0" cy="0"/>
        </a:xfrm>
      </p:grpSpPr>
      <p:sp>
        <p:nvSpPr>
          <p:cNvPr id="103" name="Google Shape;103;p28"/>
          <p:cNvSpPr/>
          <p:nvPr/>
        </p:nvSpPr>
        <p:spPr>
          <a:xfrm>
            <a:off x="-9600" y="-40250"/>
            <a:ext cx="9261000" cy="18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28"/>
          <p:cNvSpPr txBox="1">
            <a:spLocks noGrp="1"/>
          </p:cNvSpPr>
          <p:nvPr>
            <p:ph type="title"/>
          </p:nvPr>
        </p:nvSpPr>
        <p:spPr>
          <a:xfrm>
            <a:off x="311700" y="228600"/>
            <a:ext cx="8520600" cy="674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pic>
        <p:nvPicPr>
          <p:cNvPr id="105" name="Google Shape;105;p28"/>
          <p:cNvPicPr preferRelativeResize="0"/>
          <p:nvPr/>
        </p:nvPicPr>
        <p:blipFill rotWithShape="1">
          <a:blip r:embed="rId2">
            <a:alphaModFix/>
          </a:blip>
          <a:srcRect/>
          <a:stretch/>
        </p:blipFill>
        <p:spPr>
          <a:xfrm>
            <a:off x="6982871" y="4253022"/>
            <a:ext cx="1923933" cy="64930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1 Title plus white horizontal block  and gold heading">
  <p:cSld name="CUSTOM_2_1_1">
    <p:spTree>
      <p:nvGrpSpPr>
        <p:cNvPr id="1" name="Shape 106"/>
        <p:cNvGrpSpPr/>
        <p:nvPr/>
      </p:nvGrpSpPr>
      <p:grpSpPr>
        <a:xfrm>
          <a:off x="0" y="0"/>
          <a:ext cx="0" cy="0"/>
          <a:chOff x="0" y="0"/>
          <a:chExt cx="0" cy="0"/>
        </a:xfrm>
      </p:grpSpPr>
      <p:sp>
        <p:nvSpPr>
          <p:cNvPr id="107" name="Google Shape;107;p29"/>
          <p:cNvSpPr/>
          <p:nvPr/>
        </p:nvSpPr>
        <p:spPr>
          <a:xfrm>
            <a:off x="-9600" y="-40250"/>
            <a:ext cx="9261000" cy="1800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29"/>
          <p:cNvSpPr txBox="1">
            <a:spLocks noGrp="1"/>
          </p:cNvSpPr>
          <p:nvPr>
            <p:ph type="title"/>
          </p:nvPr>
        </p:nvSpPr>
        <p:spPr>
          <a:xfrm>
            <a:off x="311700" y="228600"/>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l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pic>
        <p:nvPicPr>
          <p:cNvPr id="109" name="Google Shape;109;p29"/>
          <p:cNvPicPr preferRelativeResize="0"/>
          <p:nvPr/>
        </p:nvPicPr>
        <p:blipFill rotWithShape="1">
          <a:blip r:embed="rId2">
            <a:alphaModFix/>
          </a:blip>
          <a:srcRect/>
          <a:stretch/>
        </p:blipFill>
        <p:spPr>
          <a:xfrm>
            <a:off x="6982871" y="4253022"/>
            <a:ext cx="1923933" cy="64930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1 Title plus white horizontal block and black heading 1">
  <p:cSld name="CUSTOM_2_1_2">
    <p:spTree>
      <p:nvGrpSpPr>
        <p:cNvPr id="1" name="Shape 110"/>
        <p:cNvGrpSpPr/>
        <p:nvPr/>
      </p:nvGrpSpPr>
      <p:grpSpPr>
        <a:xfrm>
          <a:off x="0" y="0"/>
          <a:ext cx="0" cy="0"/>
          <a:chOff x="0" y="0"/>
          <a:chExt cx="0" cy="0"/>
        </a:xfrm>
      </p:grpSpPr>
      <p:sp>
        <p:nvSpPr>
          <p:cNvPr id="111" name="Google Shape;111;p30"/>
          <p:cNvSpPr/>
          <p:nvPr/>
        </p:nvSpPr>
        <p:spPr>
          <a:xfrm>
            <a:off x="-9600" y="-40250"/>
            <a:ext cx="9261000" cy="1800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0"/>
          <p:cNvSpPr txBox="1">
            <a:spLocks noGrp="1"/>
          </p:cNvSpPr>
          <p:nvPr>
            <p:ph type="title"/>
          </p:nvPr>
        </p:nvSpPr>
        <p:spPr>
          <a:xfrm>
            <a:off x="311700" y="228600"/>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rgbClr val="FFFFFF"/>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pic>
        <p:nvPicPr>
          <p:cNvPr id="113" name="Google Shape;113;p30"/>
          <p:cNvPicPr preferRelativeResize="0"/>
          <p:nvPr/>
        </p:nvPicPr>
        <p:blipFill rotWithShape="1">
          <a:blip r:embed="rId2">
            <a:alphaModFix/>
          </a:blip>
          <a:srcRect/>
          <a:stretch/>
        </p:blipFill>
        <p:spPr>
          <a:xfrm>
            <a:off x="6982871" y="4253022"/>
            <a:ext cx="1923933" cy="64930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1 Two Column Format Gold Right 2">
  <p:cSld name="Section title and description_3">
    <p:bg>
      <p:bgPr>
        <a:solidFill>
          <a:schemeClr val="lt2"/>
        </a:solidFill>
        <a:effectLst/>
      </p:bgPr>
    </p:bg>
    <p:spTree>
      <p:nvGrpSpPr>
        <p:cNvPr id="1" name="Shape 114"/>
        <p:cNvGrpSpPr/>
        <p:nvPr/>
      </p:nvGrpSpPr>
      <p:grpSpPr>
        <a:xfrm>
          <a:off x="0" y="0"/>
          <a:ext cx="0" cy="0"/>
          <a:chOff x="0" y="0"/>
          <a:chExt cx="0" cy="0"/>
        </a:xfrm>
      </p:grpSpPr>
      <p:sp>
        <p:nvSpPr>
          <p:cNvPr id="115" name="Google Shape;115;p31"/>
          <p:cNvSpPr/>
          <p:nvPr/>
        </p:nvSpPr>
        <p:spPr>
          <a:xfrm>
            <a:off x="4558025" y="875"/>
            <a:ext cx="45861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31"/>
          <p:cNvSpPr/>
          <p:nvPr/>
        </p:nvSpPr>
        <p:spPr>
          <a:xfrm>
            <a:off x="4558025" y="875"/>
            <a:ext cx="4586100" cy="5143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31"/>
          <p:cNvSpPr txBox="1">
            <a:spLocks noGrp="1"/>
          </p:cNvSpPr>
          <p:nvPr>
            <p:ph type="body" idx="1"/>
          </p:nvPr>
        </p:nvSpPr>
        <p:spPr>
          <a:xfrm>
            <a:off x="5009025" y="1286950"/>
            <a:ext cx="3688800" cy="3572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8" name="Google Shape;118;p31"/>
          <p:cNvSpPr txBox="1">
            <a:spLocks noGrp="1"/>
          </p:cNvSpPr>
          <p:nvPr>
            <p:ph type="title"/>
          </p:nvPr>
        </p:nvSpPr>
        <p:spPr>
          <a:xfrm>
            <a:off x="4957050" y="216425"/>
            <a:ext cx="34587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3000" b="1">
                <a:solidFill>
                  <a:schemeClr val="dk1"/>
                </a:solidFill>
              </a:defRPr>
            </a:lvl2pPr>
            <a:lvl3pPr lvl="2" algn="l" rtl="0">
              <a:lnSpc>
                <a:spcPct val="100000"/>
              </a:lnSpc>
              <a:spcBef>
                <a:spcPts val="0"/>
              </a:spcBef>
              <a:spcAft>
                <a:spcPts val="0"/>
              </a:spcAft>
              <a:buClr>
                <a:schemeClr val="dk1"/>
              </a:buClr>
              <a:buSzPts val="3000"/>
              <a:buFont typeface="Arial"/>
              <a:buNone/>
              <a:defRPr sz="3000" b="1">
                <a:solidFill>
                  <a:schemeClr val="dk1"/>
                </a:solidFill>
              </a:defRPr>
            </a:lvl3pPr>
            <a:lvl4pPr lvl="3" algn="l" rtl="0">
              <a:lnSpc>
                <a:spcPct val="100000"/>
              </a:lnSpc>
              <a:spcBef>
                <a:spcPts val="0"/>
              </a:spcBef>
              <a:spcAft>
                <a:spcPts val="0"/>
              </a:spcAft>
              <a:buClr>
                <a:schemeClr val="dk1"/>
              </a:buClr>
              <a:buSzPts val="3000"/>
              <a:buFont typeface="Arial"/>
              <a:buNone/>
              <a:defRPr sz="3000" b="1">
                <a:solidFill>
                  <a:schemeClr val="dk1"/>
                </a:solidFill>
              </a:defRPr>
            </a:lvl4pPr>
            <a:lvl5pPr lvl="4" algn="l" rtl="0">
              <a:lnSpc>
                <a:spcPct val="100000"/>
              </a:lnSpc>
              <a:spcBef>
                <a:spcPts val="0"/>
              </a:spcBef>
              <a:spcAft>
                <a:spcPts val="0"/>
              </a:spcAft>
              <a:buClr>
                <a:schemeClr val="dk1"/>
              </a:buClr>
              <a:buSzPts val="3000"/>
              <a:buFont typeface="Arial"/>
              <a:buNone/>
              <a:defRPr sz="3000" b="1">
                <a:solidFill>
                  <a:schemeClr val="dk1"/>
                </a:solidFill>
              </a:defRPr>
            </a:lvl5pPr>
            <a:lvl6pPr lvl="5" algn="l" rtl="0">
              <a:lnSpc>
                <a:spcPct val="100000"/>
              </a:lnSpc>
              <a:spcBef>
                <a:spcPts val="0"/>
              </a:spcBef>
              <a:spcAft>
                <a:spcPts val="0"/>
              </a:spcAft>
              <a:buClr>
                <a:schemeClr val="dk1"/>
              </a:buClr>
              <a:buSzPts val="3000"/>
              <a:buFont typeface="Arial"/>
              <a:buNone/>
              <a:defRPr sz="3000" b="1">
                <a:solidFill>
                  <a:schemeClr val="dk1"/>
                </a:solidFill>
              </a:defRPr>
            </a:lvl6pPr>
            <a:lvl7pPr lvl="6" algn="l" rtl="0">
              <a:lnSpc>
                <a:spcPct val="100000"/>
              </a:lnSpc>
              <a:spcBef>
                <a:spcPts val="0"/>
              </a:spcBef>
              <a:spcAft>
                <a:spcPts val="0"/>
              </a:spcAft>
              <a:buClr>
                <a:schemeClr val="dk1"/>
              </a:buClr>
              <a:buSzPts val="3000"/>
              <a:buFont typeface="Arial"/>
              <a:buNone/>
              <a:defRPr sz="3000" b="1">
                <a:solidFill>
                  <a:schemeClr val="dk1"/>
                </a:solidFill>
              </a:defRPr>
            </a:lvl7pPr>
            <a:lvl8pPr lvl="7" algn="l" rtl="0">
              <a:lnSpc>
                <a:spcPct val="100000"/>
              </a:lnSpc>
              <a:spcBef>
                <a:spcPts val="0"/>
              </a:spcBef>
              <a:spcAft>
                <a:spcPts val="0"/>
              </a:spcAft>
              <a:buClr>
                <a:schemeClr val="dk1"/>
              </a:buClr>
              <a:buSzPts val="3000"/>
              <a:buFont typeface="Arial"/>
              <a:buNone/>
              <a:defRPr sz="3000" b="1">
                <a:solidFill>
                  <a:schemeClr val="dk1"/>
                </a:solidFill>
              </a:defRPr>
            </a:lvl8pPr>
            <a:lvl9pPr lvl="8" algn="l" rtl="0">
              <a:lnSpc>
                <a:spcPct val="100000"/>
              </a:lnSpc>
              <a:spcBef>
                <a:spcPts val="0"/>
              </a:spcBef>
              <a:spcAft>
                <a:spcPts val="0"/>
              </a:spcAft>
              <a:buClr>
                <a:schemeClr val="dk1"/>
              </a:buClr>
              <a:buSzPts val="3000"/>
              <a:buFont typeface="Arial"/>
              <a:buNone/>
              <a:defRPr sz="3000" b="1">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1 Two Column Format Gold Right 2 1">
  <p:cSld name="Section title and description_3_1">
    <p:bg>
      <p:bgPr>
        <a:solidFill>
          <a:schemeClr val="lt2"/>
        </a:solidFill>
        <a:effectLst/>
      </p:bgPr>
    </p:bg>
    <p:spTree>
      <p:nvGrpSpPr>
        <p:cNvPr id="1" name="Shape 119"/>
        <p:cNvGrpSpPr/>
        <p:nvPr/>
      </p:nvGrpSpPr>
      <p:grpSpPr>
        <a:xfrm>
          <a:off x="0" y="0"/>
          <a:ext cx="0" cy="0"/>
          <a:chOff x="0" y="0"/>
          <a:chExt cx="0" cy="0"/>
        </a:xfrm>
      </p:grpSpPr>
      <p:sp>
        <p:nvSpPr>
          <p:cNvPr id="120" name="Google Shape;120;p32"/>
          <p:cNvSpPr/>
          <p:nvPr/>
        </p:nvSpPr>
        <p:spPr>
          <a:xfrm>
            <a:off x="4558025" y="875"/>
            <a:ext cx="45861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32"/>
          <p:cNvSpPr/>
          <p:nvPr/>
        </p:nvSpPr>
        <p:spPr>
          <a:xfrm>
            <a:off x="4558025" y="875"/>
            <a:ext cx="4586100" cy="5143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32"/>
          <p:cNvSpPr txBox="1">
            <a:spLocks noGrp="1"/>
          </p:cNvSpPr>
          <p:nvPr>
            <p:ph type="title"/>
          </p:nvPr>
        </p:nvSpPr>
        <p:spPr>
          <a:xfrm>
            <a:off x="4957050" y="216425"/>
            <a:ext cx="34587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3000" b="1">
                <a:solidFill>
                  <a:schemeClr val="dk1"/>
                </a:solidFill>
              </a:defRPr>
            </a:lvl2pPr>
            <a:lvl3pPr lvl="2" algn="l" rtl="0">
              <a:lnSpc>
                <a:spcPct val="100000"/>
              </a:lnSpc>
              <a:spcBef>
                <a:spcPts val="0"/>
              </a:spcBef>
              <a:spcAft>
                <a:spcPts val="0"/>
              </a:spcAft>
              <a:buClr>
                <a:schemeClr val="dk1"/>
              </a:buClr>
              <a:buSzPts val="3000"/>
              <a:buFont typeface="Arial"/>
              <a:buNone/>
              <a:defRPr sz="3000" b="1">
                <a:solidFill>
                  <a:schemeClr val="dk1"/>
                </a:solidFill>
              </a:defRPr>
            </a:lvl3pPr>
            <a:lvl4pPr lvl="3" algn="l" rtl="0">
              <a:lnSpc>
                <a:spcPct val="100000"/>
              </a:lnSpc>
              <a:spcBef>
                <a:spcPts val="0"/>
              </a:spcBef>
              <a:spcAft>
                <a:spcPts val="0"/>
              </a:spcAft>
              <a:buClr>
                <a:schemeClr val="dk1"/>
              </a:buClr>
              <a:buSzPts val="3000"/>
              <a:buFont typeface="Arial"/>
              <a:buNone/>
              <a:defRPr sz="3000" b="1">
                <a:solidFill>
                  <a:schemeClr val="dk1"/>
                </a:solidFill>
              </a:defRPr>
            </a:lvl4pPr>
            <a:lvl5pPr lvl="4" algn="l" rtl="0">
              <a:lnSpc>
                <a:spcPct val="100000"/>
              </a:lnSpc>
              <a:spcBef>
                <a:spcPts val="0"/>
              </a:spcBef>
              <a:spcAft>
                <a:spcPts val="0"/>
              </a:spcAft>
              <a:buClr>
                <a:schemeClr val="dk1"/>
              </a:buClr>
              <a:buSzPts val="3000"/>
              <a:buFont typeface="Arial"/>
              <a:buNone/>
              <a:defRPr sz="3000" b="1">
                <a:solidFill>
                  <a:schemeClr val="dk1"/>
                </a:solidFill>
              </a:defRPr>
            </a:lvl5pPr>
            <a:lvl6pPr lvl="5" algn="l" rtl="0">
              <a:lnSpc>
                <a:spcPct val="100000"/>
              </a:lnSpc>
              <a:spcBef>
                <a:spcPts val="0"/>
              </a:spcBef>
              <a:spcAft>
                <a:spcPts val="0"/>
              </a:spcAft>
              <a:buClr>
                <a:schemeClr val="dk1"/>
              </a:buClr>
              <a:buSzPts val="3000"/>
              <a:buFont typeface="Arial"/>
              <a:buNone/>
              <a:defRPr sz="3000" b="1">
                <a:solidFill>
                  <a:schemeClr val="dk1"/>
                </a:solidFill>
              </a:defRPr>
            </a:lvl6pPr>
            <a:lvl7pPr lvl="6" algn="l" rtl="0">
              <a:lnSpc>
                <a:spcPct val="100000"/>
              </a:lnSpc>
              <a:spcBef>
                <a:spcPts val="0"/>
              </a:spcBef>
              <a:spcAft>
                <a:spcPts val="0"/>
              </a:spcAft>
              <a:buClr>
                <a:schemeClr val="dk1"/>
              </a:buClr>
              <a:buSzPts val="3000"/>
              <a:buFont typeface="Arial"/>
              <a:buNone/>
              <a:defRPr sz="3000" b="1">
                <a:solidFill>
                  <a:schemeClr val="dk1"/>
                </a:solidFill>
              </a:defRPr>
            </a:lvl7pPr>
            <a:lvl8pPr lvl="7" algn="l" rtl="0">
              <a:lnSpc>
                <a:spcPct val="100000"/>
              </a:lnSpc>
              <a:spcBef>
                <a:spcPts val="0"/>
              </a:spcBef>
              <a:spcAft>
                <a:spcPts val="0"/>
              </a:spcAft>
              <a:buClr>
                <a:schemeClr val="dk1"/>
              </a:buClr>
              <a:buSzPts val="3000"/>
              <a:buFont typeface="Arial"/>
              <a:buNone/>
              <a:defRPr sz="3000" b="1">
                <a:solidFill>
                  <a:schemeClr val="dk1"/>
                </a:solidFill>
              </a:defRPr>
            </a:lvl8pPr>
            <a:lvl9pPr lvl="8" algn="l" rtl="0">
              <a:lnSpc>
                <a:spcPct val="100000"/>
              </a:lnSpc>
              <a:spcBef>
                <a:spcPts val="0"/>
              </a:spcBef>
              <a:spcAft>
                <a:spcPts val="0"/>
              </a:spcAft>
              <a:buClr>
                <a:schemeClr val="dk1"/>
              </a:buClr>
              <a:buSzPts val="3000"/>
              <a:buFont typeface="Arial"/>
              <a:buNone/>
              <a:defRPr sz="3000" b="1">
                <a:solidFill>
                  <a:schemeClr val="dk1"/>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1 Two Column Format Gold Right">
  <p:cSld name="Section title and description">
    <p:bg>
      <p:bgPr>
        <a:solidFill>
          <a:schemeClr val="accent1"/>
        </a:solidFill>
        <a:effectLst/>
      </p:bgPr>
    </p:bg>
    <p:spTree>
      <p:nvGrpSpPr>
        <p:cNvPr id="1" name="Shape 123"/>
        <p:cNvGrpSpPr/>
        <p:nvPr/>
      </p:nvGrpSpPr>
      <p:grpSpPr>
        <a:xfrm>
          <a:off x="0" y="0"/>
          <a:ext cx="0" cy="0"/>
          <a:chOff x="0" y="0"/>
          <a:chExt cx="0" cy="0"/>
        </a:xfrm>
      </p:grpSpPr>
      <p:sp>
        <p:nvSpPr>
          <p:cNvPr id="124" name="Google Shape;124;p33"/>
          <p:cNvSpPr/>
          <p:nvPr/>
        </p:nvSpPr>
        <p:spPr>
          <a:xfrm>
            <a:off x="-13975" y="875"/>
            <a:ext cx="45861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33"/>
          <p:cNvSpPr txBox="1">
            <a:spLocks noGrp="1"/>
          </p:cNvSpPr>
          <p:nvPr>
            <p:ph type="body" idx="1"/>
          </p:nvPr>
        </p:nvSpPr>
        <p:spPr>
          <a:xfrm>
            <a:off x="5058225" y="216425"/>
            <a:ext cx="3718200" cy="46425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15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6" name="Google Shape;126;p33"/>
          <p:cNvSpPr txBox="1">
            <a:spLocks noGrp="1"/>
          </p:cNvSpPr>
          <p:nvPr>
            <p:ph type="title"/>
          </p:nvPr>
        </p:nvSpPr>
        <p:spPr>
          <a:xfrm>
            <a:off x="311700" y="216425"/>
            <a:ext cx="38370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3000" b="1">
                <a:solidFill>
                  <a:schemeClr val="dk1"/>
                </a:solidFill>
              </a:defRPr>
            </a:lvl2pPr>
            <a:lvl3pPr lvl="2" algn="l" rtl="0">
              <a:lnSpc>
                <a:spcPct val="100000"/>
              </a:lnSpc>
              <a:spcBef>
                <a:spcPts val="0"/>
              </a:spcBef>
              <a:spcAft>
                <a:spcPts val="0"/>
              </a:spcAft>
              <a:buClr>
                <a:schemeClr val="dk1"/>
              </a:buClr>
              <a:buSzPts val="3000"/>
              <a:buFont typeface="Arial"/>
              <a:buNone/>
              <a:defRPr sz="3000" b="1">
                <a:solidFill>
                  <a:schemeClr val="dk1"/>
                </a:solidFill>
              </a:defRPr>
            </a:lvl3pPr>
            <a:lvl4pPr lvl="3" algn="l" rtl="0">
              <a:lnSpc>
                <a:spcPct val="100000"/>
              </a:lnSpc>
              <a:spcBef>
                <a:spcPts val="0"/>
              </a:spcBef>
              <a:spcAft>
                <a:spcPts val="0"/>
              </a:spcAft>
              <a:buClr>
                <a:schemeClr val="dk1"/>
              </a:buClr>
              <a:buSzPts val="3000"/>
              <a:buFont typeface="Arial"/>
              <a:buNone/>
              <a:defRPr sz="3000" b="1">
                <a:solidFill>
                  <a:schemeClr val="dk1"/>
                </a:solidFill>
              </a:defRPr>
            </a:lvl4pPr>
            <a:lvl5pPr lvl="4" algn="l" rtl="0">
              <a:lnSpc>
                <a:spcPct val="100000"/>
              </a:lnSpc>
              <a:spcBef>
                <a:spcPts val="0"/>
              </a:spcBef>
              <a:spcAft>
                <a:spcPts val="0"/>
              </a:spcAft>
              <a:buClr>
                <a:schemeClr val="dk1"/>
              </a:buClr>
              <a:buSzPts val="3000"/>
              <a:buFont typeface="Arial"/>
              <a:buNone/>
              <a:defRPr sz="3000" b="1">
                <a:solidFill>
                  <a:schemeClr val="dk1"/>
                </a:solidFill>
              </a:defRPr>
            </a:lvl5pPr>
            <a:lvl6pPr lvl="5" algn="l" rtl="0">
              <a:lnSpc>
                <a:spcPct val="100000"/>
              </a:lnSpc>
              <a:spcBef>
                <a:spcPts val="0"/>
              </a:spcBef>
              <a:spcAft>
                <a:spcPts val="0"/>
              </a:spcAft>
              <a:buClr>
                <a:schemeClr val="dk1"/>
              </a:buClr>
              <a:buSzPts val="3000"/>
              <a:buFont typeface="Arial"/>
              <a:buNone/>
              <a:defRPr sz="3000" b="1">
                <a:solidFill>
                  <a:schemeClr val="dk1"/>
                </a:solidFill>
              </a:defRPr>
            </a:lvl6pPr>
            <a:lvl7pPr lvl="6" algn="l" rtl="0">
              <a:lnSpc>
                <a:spcPct val="100000"/>
              </a:lnSpc>
              <a:spcBef>
                <a:spcPts val="0"/>
              </a:spcBef>
              <a:spcAft>
                <a:spcPts val="0"/>
              </a:spcAft>
              <a:buClr>
                <a:schemeClr val="dk1"/>
              </a:buClr>
              <a:buSzPts val="3000"/>
              <a:buFont typeface="Arial"/>
              <a:buNone/>
              <a:defRPr sz="3000" b="1">
                <a:solidFill>
                  <a:schemeClr val="dk1"/>
                </a:solidFill>
              </a:defRPr>
            </a:lvl7pPr>
            <a:lvl8pPr lvl="7" algn="l" rtl="0">
              <a:lnSpc>
                <a:spcPct val="100000"/>
              </a:lnSpc>
              <a:spcBef>
                <a:spcPts val="0"/>
              </a:spcBef>
              <a:spcAft>
                <a:spcPts val="0"/>
              </a:spcAft>
              <a:buClr>
                <a:schemeClr val="dk1"/>
              </a:buClr>
              <a:buSzPts val="3000"/>
              <a:buFont typeface="Arial"/>
              <a:buNone/>
              <a:defRPr sz="3000" b="1">
                <a:solidFill>
                  <a:schemeClr val="dk1"/>
                </a:solidFill>
              </a:defRPr>
            </a:lvl8pPr>
            <a:lvl9pPr lvl="8" algn="l" rtl="0">
              <a:lnSpc>
                <a:spcPct val="100000"/>
              </a:lnSpc>
              <a:spcBef>
                <a:spcPts val="0"/>
              </a:spcBef>
              <a:spcAft>
                <a:spcPts val="0"/>
              </a:spcAft>
              <a:buClr>
                <a:schemeClr val="dk1"/>
              </a:buClr>
              <a:buSzPts val="3000"/>
              <a:buFont typeface="Arial"/>
              <a:buNone/>
              <a:defRPr sz="3000" b="1">
                <a:solidFill>
                  <a:schemeClr val="dk1"/>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1 Headline with 3 column">
  <p:cSld name="1_Title only_1">
    <p:spTree>
      <p:nvGrpSpPr>
        <p:cNvPr id="1" name="Shape 127"/>
        <p:cNvGrpSpPr/>
        <p:nvPr/>
      </p:nvGrpSpPr>
      <p:grpSpPr>
        <a:xfrm>
          <a:off x="0" y="0"/>
          <a:ext cx="0" cy="0"/>
          <a:chOff x="0" y="0"/>
          <a:chExt cx="0" cy="0"/>
        </a:xfrm>
      </p:grpSpPr>
      <p:sp>
        <p:nvSpPr>
          <p:cNvPr id="128" name="Google Shape;128;p34"/>
          <p:cNvSpPr txBox="1">
            <a:spLocks noGrp="1"/>
          </p:cNvSpPr>
          <p:nvPr>
            <p:ph type="body" idx="1"/>
          </p:nvPr>
        </p:nvSpPr>
        <p:spPr>
          <a:xfrm>
            <a:off x="6187300" y="1163025"/>
            <a:ext cx="2618400" cy="3712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29" name="Google Shape;129;p34"/>
          <p:cNvSpPr txBox="1">
            <a:spLocks noGrp="1"/>
          </p:cNvSpPr>
          <p:nvPr>
            <p:ph type="body" idx="2"/>
          </p:nvPr>
        </p:nvSpPr>
        <p:spPr>
          <a:xfrm>
            <a:off x="3246300" y="1188128"/>
            <a:ext cx="2618400" cy="3712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30" name="Google Shape;130;p34"/>
          <p:cNvSpPr txBox="1">
            <a:spLocks noGrp="1"/>
          </p:cNvSpPr>
          <p:nvPr>
            <p:ph type="body" idx="3"/>
          </p:nvPr>
        </p:nvSpPr>
        <p:spPr>
          <a:xfrm>
            <a:off x="325850" y="1211492"/>
            <a:ext cx="2618400" cy="3712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31" name="Google Shape;131;p34"/>
          <p:cNvSpPr txBox="1">
            <a:spLocks noGrp="1"/>
          </p:cNvSpPr>
          <p:nvPr>
            <p:ph type="title"/>
          </p:nvPr>
        </p:nvSpPr>
        <p:spPr>
          <a:xfrm>
            <a:off x="325850" y="228600"/>
            <a:ext cx="8506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3000" b="1">
                <a:solidFill>
                  <a:schemeClr val="dk1"/>
                </a:solidFill>
              </a:defRPr>
            </a:lvl2pPr>
            <a:lvl3pPr lvl="2" algn="l" rtl="0">
              <a:lnSpc>
                <a:spcPct val="100000"/>
              </a:lnSpc>
              <a:spcBef>
                <a:spcPts val="0"/>
              </a:spcBef>
              <a:spcAft>
                <a:spcPts val="0"/>
              </a:spcAft>
              <a:buClr>
                <a:schemeClr val="dk1"/>
              </a:buClr>
              <a:buSzPts val="3000"/>
              <a:buFont typeface="Arial"/>
              <a:buNone/>
              <a:defRPr sz="3000" b="1">
                <a:solidFill>
                  <a:schemeClr val="dk1"/>
                </a:solidFill>
              </a:defRPr>
            </a:lvl3pPr>
            <a:lvl4pPr lvl="3" algn="l" rtl="0">
              <a:lnSpc>
                <a:spcPct val="100000"/>
              </a:lnSpc>
              <a:spcBef>
                <a:spcPts val="0"/>
              </a:spcBef>
              <a:spcAft>
                <a:spcPts val="0"/>
              </a:spcAft>
              <a:buClr>
                <a:schemeClr val="dk1"/>
              </a:buClr>
              <a:buSzPts val="3000"/>
              <a:buFont typeface="Arial"/>
              <a:buNone/>
              <a:defRPr sz="3000" b="1">
                <a:solidFill>
                  <a:schemeClr val="dk1"/>
                </a:solidFill>
              </a:defRPr>
            </a:lvl4pPr>
            <a:lvl5pPr lvl="4" algn="l" rtl="0">
              <a:lnSpc>
                <a:spcPct val="100000"/>
              </a:lnSpc>
              <a:spcBef>
                <a:spcPts val="0"/>
              </a:spcBef>
              <a:spcAft>
                <a:spcPts val="0"/>
              </a:spcAft>
              <a:buClr>
                <a:schemeClr val="dk1"/>
              </a:buClr>
              <a:buSzPts val="3000"/>
              <a:buFont typeface="Arial"/>
              <a:buNone/>
              <a:defRPr sz="3000" b="1">
                <a:solidFill>
                  <a:schemeClr val="dk1"/>
                </a:solidFill>
              </a:defRPr>
            </a:lvl5pPr>
            <a:lvl6pPr lvl="5" algn="l" rtl="0">
              <a:lnSpc>
                <a:spcPct val="100000"/>
              </a:lnSpc>
              <a:spcBef>
                <a:spcPts val="0"/>
              </a:spcBef>
              <a:spcAft>
                <a:spcPts val="0"/>
              </a:spcAft>
              <a:buClr>
                <a:schemeClr val="dk1"/>
              </a:buClr>
              <a:buSzPts val="3000"/>
              <a:buFont typeface="Arial"/>
              <a:buNone/>
              <a:defRPr sz="3000" b="1">
                <a:solidFill>
                  <a:schemeClr val="dk1"/>
                </a:solidFill>
              </a:defRPr>
            </a:lvl6pPr>
            <a:lvl7pPr lvl="6" algn="l" rtl="0">
              <a:lnSpc>
                <a:spcPct val="100000"/>
              </a:lnSpc>
              <a:spcBef>
                <a:spcPts val="0"/>
              </a:spcBef>
              <a:spcAft>
                <a:spcPts val="0"/>
              </a:spcAft>
              <a:buClr>
                <a:schemeClr val="dk1"/>
              </a:buClr>
              <a:buSzPts val="3000"/>
              <a:buFont typeface="Arial"/>
              <a:buNone/>
              <a:defRPr sz="3000" b="1">
                <a:solidFill>
                  <a:schemeClr val="dk1"/>
                </a:solidFill>
              </a:defRPr>
            </a:lvl7pPr>
            <a:lvl8pPr lvl="7" algn="l" rtl="0">
              <a:lnSpc>
                <a:spcPct val="100000"/>
              </a:lnSpc>
              <a:spcBef>
                <a:spcPts val="0"/>
              </a:spcBef>
              <a:spcAft>
                <a:spcPts val="0"/>
              </a:spcAft>
              <a:buClr>
                <a:schemeClr val="dk1"/>
              </a:buClr>
              <a:buSzPts val="3000"/>
              <a:buFont typeface="Arial"/>
              <a:buNone/>
              <a:defRPr sz="3000" b="1">
                <a:solidFill>
                  <a:schemeClr val="dk1"/>
                </a:solidFill>
              </a:defRPr>
            </a:lvl8pPr>
            <a:lvl9pPr lvl="8" algn="l" rtl="0">
              <a:lnSpc>
                <a:spcPct val="100000"/>
              </a:lnSpc>
              <a:spcBef>
                <a:spcPts val="0"/>
              </a:spcBef>
              <a:spcAft>
                <a:spcPts val="0"/>
              </a:spcAft>
              <a:buClr>
                <a:schemeClr val="dk1"/>
              </a:buClr>
              <a:buSzPts val="3000"/>
              <a:buFont typeface="Arial"/>
              <a:buNone/>
              <a:defRPr sz="3000" b="1">
                <a:solidFill>
                  <a:schemeClr val="dk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1 Text with small vertical photo to the right 1">
  <p:cSld name="CUSTOM_5_1">
    <p:spTree>
      <p:nvGrpSpPr>
        <p:cNvPr id="1" name="Shape 132"/>
        <p:cNvGrpSpPr/>
        <p:nvPr/>
      </p:nvGrpSpPr>
      <p:grpSpPr>
        <a:xfrm>
          <a:off x="0" y="0"/>
          <a:ext cx="0" cy="0"/>
          <a:chOff x="0" y="0"/>
          <a:chExt cx="0" cy="0"/>
        </a:xfrm>
      </p:grpSpPr>
      <p:sp>
        <p:nvSpPr>
          <p:cNvPr id="133" name="Google Shape;133;p35"/>
          <p:cNvSpPr/>
          <p:nvPr/>
        </p:nvSpPr>
        <p:spPr>
          <a:xfrm>
            <a:off x="2537350" y="-12950"/>
            <a:ext cx="6606600" cy="5186400"/>
          </a:xfrm>
          <a:prstGeom prst="rect">
            <a:avLst/>
          </a:prstGeom>
          <a:solidFill>
            <a:srgbClr val="D0D0D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35"/>
          <p:cNvSpPr txBox="1">
            <a:spLocks noGrp="1"/>
          </p:cNvSpPr>
          <p:nvPr>
            <p:ph type="title"/>
          </p:nvPr>
        </p:nvSpPr>
        <p:spPr>
          <a:xfrm>
            <a:off x="311702" y="228500"/>
            <a:ext cx="2082900" cy="5727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2400"/>
              <a:buFont typeface="Arial"/>
              <a:buNone/>
              <a:defRPr sz="2400" b="1" i="0" u="none" strike="noStrike" cap="none">
                <a:solidFill>
                  <a:schemeClr val="dk1"/>
                </a:solidFill>
                <a:highlight>
                  <a:schemeClr val="accent1"/>
                </a:highlight>
                <a:latin typeface="Arial"/>
                <a:ea typeface="Arial"/>
                <a:cs typeface="Arial"/>
                <a:sym typeface="Arial"/>
              </a:defRPr>
            </a:lvl1pPr>
            <a:lvl2pPr lvl="1" algn="l" rtl="0">
              <a:lnSpc>
                <a:spcPct val="90000"/>
              </a:lnSpc>
              <a:spcBef>
                <a:spcPts val="0"/>
              </a:spcBef>
              <a:spcAft>
                <a:spcPts val="0"/>
              </a:spcAft>
              <a:buClr>
                <a:schemeClr val="dk1"/>
              </a:buClr>
              <a:buSzPts val="2400"/>
              <a:buFont typeface="Arial"/>
              <a:buNone/>
              <a:defRPr sz="2400" b="1">
                <a:solidFill>
                  <a:schemeClr val="dk1"/>
                </a:solidFill>
              </a:defRPr>
            </a:lvl2pPr>
            <a:lvl3pPr lvl="2" algn="l" rtl="0">
              <a:lnSpc>
                <a:spcPct val="90000"/>
              </a:lnSpc>
              <a:spcBef>
                <a:spcPts val="0"/>
              </a:spcBef>
              <a:spcAft>
                <a:spcPts val="0"/>
              </a:spcAft>
              <a:buClr>
                <a:schemeClr val="dk1"/>
              </a:buClr>
              <a:buSzPts val="2400"/>
              <a:buFont typeface="Arial"/>
              <a:buNone/>
              <a:defRPr sz="2400" b="1">
                <a:solidFill>
                  <a:schemeClr val="dk1"/>
                </a:solidFill>
              </a:defRPr>
            </a:lvl3pPr>
            <a:lvl4pPr lvl="3" algn="l" rtl="0">
              <a:lnSpc>
                <a:spcPct val="90000"/>
              </a:lnSpc>
              <a:spcBef>
                <a:spcPts val="0"/>
              </a:spcBef>
              <a:spcAft>
                <a:spcPts val="0"/>
              </a:spcAft>
              <a:buClr>
                <a:schemeClr val="dk1"/>
              </a:buClr>
              <a:buSzPts val="2400"/>
              <a:buFont typeface="Arial"/>
              <a:buNone/>
              <a:defRPr sz="2400" b="1">
                <a:solidFill>
                  <a:schemeClr val="dk1"/>
                </a:solidFill>
              </a:defRPr>
            </a:lvl4pPr>
            <a:lvl5pPr lvl="4" algn="l" rtl="0">
              <a:lnSpc>
                <a:spcPct val="90000"/>
              </a:lnSpc>
              <a:spcBef>
                <a:spcPts val="0"/>
              </a:spcBef>
              <a:spcAft>
                <a:spcPts val="0"/>
              </a:spcAft>
              <a:buClr>
                <a:schemeClr val="dk1"/>
              </a:buClr>
              <a:buSzPts val="2400"/>
              <a:buFont typeface="Arial"/>
              <a:buNone/>
              <a:defRPr sz="2400" b="1">
                <a:solidFill>
                  <a:schemeClr val="dk1"/>
                </a:solidFill>
              </a:defRPr>
            </a:lvl5pPr>
            <a:lvl6pPr lvl="5" algn="l" rtl="0">
              <a:lnSpc>
                <a:spcPct val="90000"/>
              </a:lnSpc>
              <a:spcBef>
                <a:spcPts val="0"/>
              </a:spcBef>
              <a:spcAft>
                <a:spcPts val="0"/>
              </a:spcAft>
              <a:buClr>
                <a:schemeClr val="dk1"/>
              </a:buClr>
              <a:buSzPts val="2400"/>
              <a:buFont typeface="Arial"/>
              <a:buNone/>
              <a:defRPr sz="2400" b="1">
                <a:solidFill>
                  <a:schemeClr val="dk1"/>
                </a:solidFill>
              </a:defRPr>
            </a:lvl6pPr>
            <a:lvl7pPr lvl="6" algn="l" rtl="0">
              <a:lnSpc>
                <a:spcPct val="90000"/>
              </a:lnSpc>
              <a:spcBef>
                <a:spcPts val="0"/>
              </a:spcBef>
              <a:spcAft>
                <a:spcPts val="0"/>
              </a:spcAft>
              <a:buClr>
                <a:schemeClr val="dk1"/>
              </a:buClr>
              <a:buSzPts val="2400"/>
              <a:buFont typeface="Arial"/>
              <a:buNone/>
              <a:defRPr sz="2400" b="1">
                <a:solidFill>
                  <a:schemeClr val="dk1"/>
                </a:solidFill>
              </a:defRPr>
            </a:lvl7pPr>
            <a:lvl8pPr lvl="7" algn="l" rtl="0">
              <a:lnSpc>
                <a:spcPct val="90000"/>
              </a:lnSpc>
              <a:spcBef>
                <a:spcPts val="0"/>
              </a:spcBef>
              <a:spcAft>
                <a:spcPts val="0"/>
              </a:spcAft>
              <a:buClr>
                <a:schemeClr val="dk1"/>
              </a:buClr>
              <a:buSzPts val="2400"/>
              <a:buFont typeface="Arial"/>
              <a:buNone/>
              <a:defRPr sz="2400" b="1">
                <a:solidFill>
                  <a:schemeClr val="dk1"/>
                </a:solidFill>
              </a:defRPr>
            </a:lvl8pPr>
            <a:lvl9pPr lvl="8" algn="l" rtl="0">
              <a:lnSpc>
                <a:spcPct val="90000"/>
              </a:lnSpc>
              <a:spcBef>
                <a:spcPts val="0"/>
              </a:spcBef>
              <a:spcAft>
                <a:spcPts val="0"/>
              </a:spcAft>
              <a:buClr>
                <a:schemeClr val="dk1"/>
              </a:buClr>
              <a:buSzPts val="2400"/>
              <a:buFont typeface="Arial"/>
              <a:buNone/>
              <a:defRPr sz="2400" b="1">
                <a:solidFill>
                  <a:schemeClr val="dk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1 Chapter break bar 1">
  <p:cSld name="Chapter break bar_1">
    <p:spTree>
      <p:nvGrpSpPr>
        <p:cNvPr id="1" name="Shape 135"/>
        <p:cNvGrpSpPr/>
        <p:nvPr/>
      </p:nvGrpSpPr>
      <p:grpSpPr>
        <a:xfrm>
          <a:off x="0" y="0"/>
          <a:ext cx="0" cy="0"/>
          <a:chOff x="0" y="0"/>
          <a:chExt cx="0" cy="0"/>
        </a:xfrm>
      </p:grpSpPr>
      <p:sp>
        <p:nvSpPr>
          <p:cNvPr id="136" name="Google Shape;136;p36"/>
          <p:cNvSpPr/>
          <p:nvPr/>
        </p:nvSpPr>
        <p:spPr>
          <a:xfrm>
            <a:off x="0" y="1314450"/>
            <a:ext cx="9144000" cy="1543200"/>
          </a:xfrm>
          <a:prstGeom prst="rect">
            <a:avLst/>
          </a:prstGeom>
          <a:solidFill>
            <a:schemeClr val="accent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1" i="0" u="none" strike="noStrike" cap="none">
              <a:solidFill>
                <a:schemeClr val="lt1"/>
              </a:solidFill>
              <a:latin typeface="Arial"/>
              <a:ea typeface="Arial"/>
              <a:cs typeface="Arial"/>
              <a:sym typeface="Arial"/>
            </a:endParaRPr>
          </a:p>
        </p:txBody>
      </p:sp>
      <p:sp>
        <p:nvSpPr>
          <p:cNvPr id="137" name="Google Shape;137;p36"/>
          <p:cNvSpPr txBox="1">
            <a:spLocks noGrp="1"/>
          </p:cNvSpPr>
          <p:nvPr>
            <p:ph type="title"/>
          </p:nvPr>
        </p:nvSpPr>
        <p:spPr>
          <a:xfrm>
            <a:off x="381837" y="1600200"/>
            <a:ext cx="8112900" cy="10215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3000"/>
              <a:buFont typeface="Arial"/>
              <a:buNone/>
              <a:defRPr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FFFFFF"/>
              </a:buClr>
              <a:buSzPts val="3000"/>
              <a:buFont typeface="Arial"/>
              <a:buNone/>
              <a:defRPr b="1">
                <a:solidFill>
                  <a:srgbClr val="FFFFFF"/>
                </a:solidFill>
              </a:defRPr>
            </a:lvl2pPr>
            <a:lvl3pPr marR="0" lvl="2" algn="l" rtl="0">
              <a:lnSpc>
                <a:spcPct val="100000"/>
              </a:lnSpc>
              <a:spcBef>
                <a:spcPts val="0"/>
              </a:spcBef>
              <a:spcAft>
                <a:spcPts val="0"/>
              </a:spcAft>
              <a:buClr>
                <a:srgbClr val="FFFFFF"/>
              </a:buClr>
              <a:buSzPts val="3000"/>
              <a:buFont typeface="Arial"/>
              <a:buNone/>
              <a:defRPr b="1">
                <a:solidFill>
                  <a:srgbClr val="FFFFFF"/>
                </a:solidFill>
              </a:defRPr>
            </a:lvl3pPr>
            <a:lvl4pPr marR="0" lvl="3" algn="l" rtl="0">
              <a:lnSpc>
                <a:spcPct val="100000"/>
              </a:lnSpc>
              <a:spcBef>
                <a:spcPts val="0"/>
              </a:spcBef>
              <a:spcAft>
                <a:spcPts val="0"/>
              </a:spcAft>
              <a:buClr>
                <a:srgbClr val="FFFFFF"/>
              </a:buClr>
              <a:buSzPts val="3000"/>
              <a:buFont typeface="Arial"/>
              <a:buNone/>
              <a:defRPr b="1">
                <a:solidFill>
                  <a:srgbClr val="FFFFFF"/>
                </a:solidFill>
              </a:defRPr>
            </a:lvl4pPr>
            <a:lvl5pPr marR="0" lvl="4" algn="l" rtl="0">
              <a:lnSpc>
                <a:spcPct val="100000"/>
              </a:lnSpc>
              <a:spcBef>
                <a:spcPts val="0"/>
              </a:spcBef>
              <a:spcAft>
                <a:spcPts val="0"/>
              </a:spcAft>
              <a:buClr>
                <a:srgbClr val="FFFFFF"/>
              </a:buClr>
              <a:buSzPts val="3000"/>
              <a:buFont typeface="Arial"/>
              <a:buNone/>
              <a:defRPr b="1">
                <a:solidFill>
                  <a:srgbClr val="FFFFFF"/>
                </a:solidFill>
              </a:defRPr>
            </a:lvl5pPr>
            <a:lvl6pPr marR="0" lvl="5" algn="l" rtl="0">
              <a:lnSpc>
                <a:spcPct val="100000"/>
              </a:lnSpc>
              <a:spcBef>
                <a:spcPts val="0"/>
              </a:spcBef>
              <a:spcAft>
                <a:spcPts val="0"/>
              </a:spcAft>
              <a:buClr>
                <a:srgbClr val="FFFFFF"/>
              </a:buClr>
              <a:buSzPts val="3000"/>
              <a:buFont typeface="Arial"/>
              <a:buNone/>
              <a:defRPr b="1">
                <a:solidFill>
                  <a:srgbClr val="FFFFFF"/>
                </a:solidFill>
              </a:defRPr>
            </a:lvl6pPr>
            <a:lvl7pPr marR="0" lvl="6" algn="l" rtl="0">
              <a:lnSpc>
                <a:spcPct val="100000"/>
              </a:lnSpc>
              <a:spcBef>
                <a:spcPts val="0"/>
              </a:spcBef>
              <a:spcAft>
                <a:spcPts val="0"/>
              </a:spcAft>
              <a:buClr>
                <a:srgbClr val="FFFFFF"/>
              </a:buClr>
              <a:buSzPts val="3000"/>
              <a:buFont typeface="Arial"/>
              <a:buNone/>
              <a:defRPr b="1">
                <a:solidFill>
                  <a:srgbClr val="FFFFFF"/>
                </a:solidFill>
              </a:defRPr>
            </a:lvl7pPr>
            <a:lvl8pPr marR="0" lvl="7" algn="l" rtl="0">
              <a:lnSpc>
                <a:spcPct val="100000"/>
              </a:lnSpc>
              <a:spcBef>
                <a:spcPts val="0"/>
              </a:spcBef>
              <a:spcAft>
                <a:spcPts val="0"/>
              </a:spcAft>
              <a:buClr>
                <a:srgbClr val="FFFFFF"/>
              </a:buClr>
              <a:buSzPts val="3000"/>
              <a:buFont typeface="Arial"/>
              <a:buNone/>
              <a:defRPr b="1">
                <a:solidFill>
                  <a:srgbClr val="FFFFFF"/>
                </a:solidFill>
              </a:defRPr>
            </a:lvl8pPr>
            <a:lvl9pPr marR="0" lvl="8" algn="l" rtl="0">
              <a:lnSpc>
                <a:spcPct val="100000"/>
              </a:lnSpc>
              <a:spcBef>
                <a:spcPts val="0"/>
              </a:spcBef>
              <a:spcAft>
                <a:spcPts val="0"/>
              </a:spcAft>
              <a:buClr>
                <a:srgbClr val="FFFFFF"/>
              </a:buClr>
              <a:buSzPts val="3000"/>
              <a:buFont typeface="Arial"/>
              <a:buNone/>
              <a:defRPr b="1">
                <a:solidFill>
                  <a:srgbClr val="FFFFFF"/>
                </a:solidFill>
              </a:defRPr>
            </a:lvl9pPr>
          </a:lstStyle>
          <a:p>
            <a:endParaRPr/>
          </a:p>
        </p:txBody>
      </p:sp>
      <p:pic>
        <p:nvPicPr>
          <p:cNvPr id="138" name="Google Shape;138;p36"/>
          <p:cNvPicPr preferRelativeResize="0"/>
          <p:nvPr/>
        </p:nvPicPr>
        <p:blipFill rotWithShape="1">
          <a:blip r:embed="rId2">
            <a:alphaModFix/>
          </a:blip>
          <a:srcRect/>
          <a:stretch/>
        </p:blipFill>
        <p:spPr>
          <a:xfrm>
            <a:off x="6982871" y="4253022"/>
            <a:ext cx="1923933" cy="649306"/>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1 Chapter break bar">
  <p:cSld name="Chapter break bar">
    <p:spTree>
      <p:nvGrpSpPr>
        <p:cNvPr id="1" name="Shape 139"/>
        <p:cNvGrpSpPr/>
        <p:nvPr/>
      </p:nvGrpSpPr>
      <p:grpSpPr>
        <a:xfrm>
          <a:off x="0" y="0"/>
          <a:ext cx="0" cy="0"/>
          <a:chOff x="0" y="0"/>
          <a:chExt cx="0" cy="0"/>
        </a:xfrm>
      </p:grpSpPr>
      <p:sp>
        <p:nvSpPr>
          <p:cNvPr id="140" name="Google Shape;140;p37"/>
          <p:cNvSpPr/>
          <p:nvPr/>
        </p:nvSpPr>
        <p:spPr>
          <a:xfrm>
            <a:off x="0" y="1314450"/>
            <a:ext cx="9144000" cy="15432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1" i="0" u="none" strike="noStrike" cap="none">
              <a:solidFill>
                <a:schemeClr val="lt1"/>
              </a:solidFill>
              <a:latin typeface="Arial"/>
              <a:ea typeface="Arial"/>
              <a:cs typeface="Arial"/>
              <a:sym typeface="Arial"/>
            </a:endParaRPr>
          </a:p>
        </p:txBody>
      </p:sp>
      <p:sp>
        <p:nvSpPr>
          <p:cNvPr id="141" name="Google Shape;141;p37"/>
          <p:cNvSpPr txBox="1">
            <a:spLocks noGrp="1"/>
          </p:cNvSpPr>
          <p:nvPr>
            <p:ph type="title"/>
          </p:nvPr>
        </p:nvSpPr>
        <p:spPr>
          <a:xfrm>
            <a:off x="381837" y="1600200"/>
            <a:ext cx="8112900" cy="10215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3000"/>
              <a:buFont typeface="Arial"/>
              <a:buNone/>
              <a:defRPr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000"/>
              <a:buFont typeface="Arial"/>
              <a:buNone/>
              <a:defRPr b="1">
                <a:solidFill>
                  <a:schemeClr val="dk1"/>
                </a:solidFill>
              </a:defRPr>
            </a:lvl2pPr>
            <a:lvl3pPr marR="0" lvl="2" algn="l" rtl="0">
              <a:lnSpc>
                <a:spcPct val="100000"/>
              </a:lnSpc>
              <a:spcBef>
                <a:spcPts val="0"/>
              </a:spcBef>
              <a:spcAft>
                <a:spcPts val="0"/>
              </a:spcAft>
              <a:buClr>
                <a:schemeClr val="dk1"/>
              </a:buClr>
              <a:buSzPts val="3000"/>
              <a:buFont typeface="Arial"/>
              <a:buNone/>
              <a:defRPr b="1">
                <a:solidFill>
                  <a:schemeClr val="dk1"/>
                </a:solidFill>
              </a:defRPr>
            </a:lvl3pPr>
            <a:lvl4pPr marR="0" lvl="3" algn="l" rtl="0">
              <a:lnSpc>
                <a:spcPct val="100000"/>
              </a:lnSpc>
              <a:spcBef>
                <a:spcPts val="0"/>
              </a:spcBef>
              <a:spcAft>
                <a:spcPts val="0"/>
              </a:spcAft>
              <a:buClr>
                <a:schemeClr val="dk1"/>
              </a:buClr>
              <a:buSzPts val="3000"/>
              <a:buFont typeface="Arial"/>
              <a:buNone/>
              <a:defRPr b="1">
                <a:solidFill>
                  <a:schemeClr val="dk1"/>
                </a:solidFill>
              </a:defRPr>
            </a:lvl4pPr>
            <a:lvl5pPr marR="0" lvl="4" algn="l" rtl="0">
              <a:lnSpc>
                <a:spcPct val="100000"/>
              </a:lnSpc>
              <a:spcBef>
                <a:spcPts val="0"/>
              </a:spcBef>
              <a:spcAft>
                <a:spcPts val="0"/>
              </a:spcAft>
              <a:buClr>
                <a:schemeClr val="dk1"/>
              </a:buClr>
              <a:buSzPts val="3000"/>
              <a:buFont typeface="Arial"/>
              <a:buNone/>
              <a:defRPr b="1">
                <a:solidFill>
                  <a:schemeClr val="dk1"/>
                </a:solidFill>
              </a:defRPr>
            </a:lvl5pPr>
            <a:lvl6pPr marR="0" lvl="5" algn="l" rtl="0">
              <a:lnSpc>
                <a:spcPct val="100000"/>
              </a:lnSpc>
              <a:spcBef>
                <a:spcPts val="0"/>
              </a:spcBef>
              <a:spcAft>
                <a:spcPts val="0"/>
              </a:spcAft>
              <a:buClr>
                <a:schemeClr val="dk1"/>
              </a:buClr>
              <a:buSzPts val="3000"/>
              <a:buFont typeface="Arial"/>
              <a:buNone/>
              <a:defRPr b="1">
                <a:solidFill>
                  <a:schemeClr val="dk1"/>
                </a:solidFill>
              </a:defRPr>
            </a:lvl6pPr>
            <a:lvl7pPr marR="0" lvl="6" algn="l" rtl="0">
              <a:lnSpc>
                <a:spcPct val="100000"/>
              </a:lnSpc>
              <a:spcBef>
                <a:spcPts val="0"/>
              </a:spcBef>
              <a:spcAft>
                <a:spcPts val="0"/>
              </a:spcAft>
              <a:buClr>
                <a:schemeClr val="dk1"/>
              </a:buClr>
              <a:buSzPts val="3000"/>
              <a:buFont typeface="Arial"/>
              <a:buNone/>
              <a:defRPr b="1">
                <a:solidFill>
                  <a:schemeClr val="dk1"/>
                </a:solidFill>
              </a:defRPr>
            </a:lvl7pPr>
            <a:lvl8pPr marR="0" lvl="7" algn="l" rtl="0">
              <a:lnSpc>
                <a:spcPct val="100000"/>
              </a:lnSpc>
              <a:spcBef>
                <a:spcPts val="0"/>
              </a:spcBef>
              <a:spcAft>
                <a:spcPts val="0"/>
              </a:spcAft>
              <a:buClr>
                <a:schemeClr val="dk1"/>
              </a:buClr>
              <a:buSzPts val="3000"/>
              <a:buFont typeface="Arial"/>
              <a:buNone/>
              <a:defRPr b="1">
                <a:solidFill>
                  <a:schemeClr val="dk1"/>
                </a:solidFill>
              </a:defRPr>
            </a:lvl8pPr>
            <a:lvl9pPr marR="0" lvl="8" algn="l" rtl="0">
              <a:lnSpc>
                <a:spcPct val="100000"/>
              </a:lnSpc>
              <a:spcBef>
                <a:spcPts val="0"/>
              </a:spcBef>
              <a:spcAft>
                <a:spcPts val="0"/>
              </a:spcAft>
              <a:buClr>
                <a:schemeClr val="dk1"/>
              </a:buClr>
              <a:buSzPts val="3000"/>
              <a:buFont typeface="Arial"/>
              <a:buNone/>
              <a:defRPr b="1">
                <a:solidFill>
                  <a:schemeClr val="dk1"/>
                </a:solidFill>
              </a:defRPr>
            </a:lvl9pPr>
          </a:lstStyle>
          <a:p>
            <a:endParaRPr/>
          </a:p>
        </p:txBody>
      </p:sp>
      <p:pic>
        <p:nvPicPr>
          <p:cNvPr id="142" name="Google Shape;142;p37"/>
          <p:cNvPicPr preferRelativeResize="0"/>
          <p:nvPr/>
        </p:nvPicPr>
        <p:blipFill rotWithShape="1">
          <a:blip r:embed="rId2">
            <a:alphaModFix/>
          </a:blip>
          <a:srcRect/>
          <a:stretch/>
        </p:blipFill>
        <p:spPr>
          <a:xfrm>
            <a:off x="6982871" y="4253022"/>
            <a:ext cx="1923933" cy="64930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1 Chapter break bar 2">
  <p:cSld name="Chapter break bar_2">
    <p:spTree>
      <p:nvGrpSpPr>
        <p:cNvPr id="1" name="Shape 143"/>
        <p:cNvGrpSpPr/>
        <p:nvPr/>
      </p:nvGrpSpPr>
      <p:grpSpPr>
        <a:xfrm>
          <a:off x="0" y="0"/>
          <a:ext cx="0" cy="0"/>
          <a:chOff x="0" y="0"/>
          <a:chExt cx="0" cy="0"/>
        </a:xfrm>
      </p:grpSpPr>
      <p:sp>
        <p:nvSpPr>
          <p:cNvPr id="144" name="Google Shape;144;p38"/>
          <p:cNvSpPr/>
          <p:nvPr/>
        </p:nvSpPr>
        <p:spPr>
          <a:xfrm>
            <a:off x="0" y="1314450"/>
            <a:ext cx="9144000" cy="1543200"/>
          </a:xfrm>
          <a:prstGeom prst="rect">
            <a:avLst/>
          </a:prstGeom>
          <a:solidFill>
            <a:srgbClr val="000000"/>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1" i="0" u="none" strike="noStrike" cap="none">
              <a:solidFill>
                <a:schemeClr val="lt1"/>
              </a:solidFill>
              <a:latin typeface="Arial"/>
              <a:ea typeface="Arial"/>
              <a:cs typeface="Arial"/>
              <a:sym typeface="Arial"/>
            </a:endParaRPr>
          </a:p>
        </p:txBody>
      </p:sp>
      <p:sp>
        <p:nvSpPr>
          <p:cNvPr id="145" name="Google Shape;145;p38"/>
          <p:cNvSpPr txBox="1">
            <a:spLocks noGrp="1"/>
          </p:cNvSpPr>
          <p:nvPr>
            <p:ph type="title"/>
          </p:nvPr>
        </p:nvSpPr>
        <p:spPr>
          <a:xfrm>
            <a:off x="381837" y="1600200"/>
            <a:ext cx="8112900" cy="10215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1"/>
              </a:buClr>
              <a:buSzPts val="3000"/>
              <a:buFont typeface="Arial"/>
              <a:buNone/>
              <a:defRPr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chemeClr val="accent1"/>
              </a:buClr>
              <a:buSzPts val="3000"/>
              <a:buFont typeface="Arial"/>
              <a:buNone/>
              <a:defRPr b="1">
                <a:solidFill>
                  <a:schemeClr val="accent1"/>
                </a:solidFill>
              </a:defRPr>
            </a:lvl2pPr>
            <a:lvl3pPr marR="0" lvl="2" algn="l" rtl="0">
              <a:lnSpc>
                <a:spcPct val="100000"/>
              </a:lnSpc>
              <a:spcBef>
                <a:spcPts val="0"/>
              </a:spcBef>
              <a:spcAft>
                <a:spcPts val="0"/>
              </a:spcAft>
              <a:buClr>
                <a:schemeClr val="accent1"/>
              </a:buClr>
              <a:buSzPts val="3000"/>
              <a:buFont typeface="Arial"/>
              <a:buNone/>
              <a:defRPr b="1">
                <a:solidFill>
                  <a:schemeClr val="accent1"/>
                </a:solidFill>
              </a:defRPr>
            </a:lvl3pPr>
            <a:lvl4pPr marR="0" lvl="3" algn="l" rtl="0">
              <a:lnSpc>
                <a:spcPct val="100000"/>
              </a:lnSpc>
              <a:spcBef>
                <a:spcPts val="0"/>
              </a:spcBef>
              <a:spcAft>
                <a:spcPts val="0"/>
              </a:spcAft>
              <a:buClr>
                <a:schemeClr val="accent1"/>
              </a:buClr>
              <a:buSzPts val="3000"/>
              <a:buFont typeface="Arial"/>
              <a:buNone/>
              <a:defRPr b="1">
                <a:solidFill>
                  <a:schemeClr val="accent1"/>
                </a:solidFill>
              </a:defRPr>
            </a:lvl4pPr>
            <a:lvl5pPr marR="0" lvl="4" algn="l" rtl="0">
              <a:lnSpc>
                <a:spcPct val="100000"/>
              </a:lnSpc>
              <a:spcBef>
                <a:spcPts val="0"/>
              </a:spcBef>
              <a:spcAft>
                <a:spcPts val="0"/>
              </a:spcAft>
              <a:buClr>
                <a:schemeClr val="accent1"/>
              </a:buClr>
              <a:buSzPts val="3000"/>
              <a:buFont typeface="Arial"/>
              <a:buNone/>
              <a:defRPr b="1">
                <a:solidFill>
                  <a:schemeClr val="accent1"/>
                </a:solidFill>
              </a:defRPr>
            </a:lvl5pPr>
            <a:lvl6pPr marR="0" lvl="5" algn="l" rtl="0">
              <a:lnSpc>
                <a:spcPct val="100000"/>
              </a:lnSpc>
              <a:spcBef>
                <a:spcPts val="0"/>
              </a:spcBef>
              <a:spcAft>
                <a:spcPts val="0"/>
              </a:spcAft>
              <a:buClr>
                <a:schemeClr val="accent1"/>
              </a:buClr>
              <a:buSzPts val="3000"/>
              <a:buFont typeface="Arial"/>
              <a:buNone/>
              <a:defRPr b="1">
                <a:solidFill>
                  <a:schemeClr val="accent1"/>
                </a:solidFill>
              </a:defRPr>
            </a:lvl6pPr>
            <a:lvl7pPr marR="0" lvl="6" algn="l" rtl="0">
              <a:lnSpc>
                <a:spcPct val="100000"/>
              </a:lnSpc>
              <a:spcBef>
                <a:spcPts val="0"/>
              </a:spcBef>
              <a:spcAft>
                <a:spcPts val="0"/>
              </a:spcAft>
              <a:buClr>
                <a:schemeClr val="accent1"/>
              </a:buClr>
              <a:buSzPts val="3000"/>
              <a:buFont typeface="Arial"/>
              <a:buNone/>
              <a:defRPr b="1">
                <a:solidFill>
                  <a:schemeClr val="accent1"/>
                </a:solidFill>
              </a:defRPr>
            </a:lvl7pPr>
            <a:lvl8pPr marR="0" lvl="7" algn="l" rtl="0">
              <a:lnSpc>
                <a:spcPct val="100000"/>
              </a:lnSpc>
              <a:spcBef>
                <a:spcPts val="0"/>
              </a:spcBef>
              <a:spcAft>
                <a:spcPts val="0"/>
              </a:spcAft>
              <a:buClr>
                <a:schemeClr val="accent1"/>
              </a:buClr>
              <a:buSzPts val="3000"/>
              <a:buFont typeface="Arial"/>
              <a:buNone/>
              <a:defRPr b="1">
                <a:solidFill>
                  <a:schemeClr val="accent1"/>
                </a:solidFill>
              </a:defRPr>
            </a:lvl8pPr>
            <a:lvl9pPr marR="0" lvl="8" algn="l" rtl="0">
              <a:lnSpc>
                <a:spcPct val="100000"/>
              </a:lnSpc>
              <a:spcBef>
                <a:spcPts val="0"/>
              </a:spcBef>
              <a:spcAft>
                <a:spcPts val="0"/>
              </a:spcAft>
              <a:buClr>
                <a:schemeClr val="accent1"/>
              </a:buClr>
              <a:buSzPts val="3000"/>
              <a:buFont typeface="Arial"/>
              <a:buNone/>
              <a:defRPr b="1">
                <a:solidFill>
                  <a:schemeClr val="accent1"/>
                </a:solidFill>
              </a:defRPr>
            </a:lvl9pPr>
          </a:lstStyle>
          <a:p>
            <a:endParaRPr/>
          </a:p>
        </p:txBody>
      </p:sp>
      <p:pic>
        <p:nvPicPr>
          <p:cNvPr id="146" name="Google Shape;146;p38"/>
          <p:cNvPicPr preferRelativeResize="0"/>
          <p:nvPr/>
        </p:nvPicPr>
        <p:blipFill rotWithShape="1">
          <a:blip r:embed="rId2">
            <a:alphaModFix/>
          </a:blip>
          <a:srcRect/>
          <a:stretch/>
        </p:blipFill>
        <p:spPr>
          <a:xfrm>
            <a:off x="6982871" y="4253022"/>
            <a:ext cx="1923933" cy="64930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1 One Col Headers and Text">
  <p:cSld name="TITLE_ONLY_1_1">
    <p:spTree>
      <p:nvGrpSpPr>
        <p:cNvPr id="1" name="Shape 147"/>
        <p:cNvGrpSpPr/>
        <p:nvPr/>
      </p:nvGrpSpPr>
      <p:grpSpPr>
        <a:xfrm>
          <a:off x="0" y="0"/>
          <a:ext cx="0" cy="0"/>
          <a:chOff x="0" y="0"/>
          <a:chExt cx="0" cy="0"/>
        </a:xfrm>
      </p:grpSpPr>
      <p:sp>
        <p:nvSpPr>
          <p:cNvPr id="148" name="Google Shape;148;p39"/>
          <p:cNvSpPr txBox="1">
            <a:spLocks noGrp="1"/>
          </p:cNvSpPr>
          <p:nvPr>
            <p:ph type="title"/>
          </p:nvPr>
        </p:nvSpPr>
        <p:spPr>
          <a:xfrm>
            <a:off x="311708" y="228500"/>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2800" b="1">
                <a:solidFill>
                  <a:schemeClr val="dk1"/>
                </a:solidFill>
              </a:defRPr>
            </a:lvl2pPr>
            <a:lvl3pPr lvl="2" algn="l" rtl="0">
              <a:lnSpc>
                <a:spcPct val="100000"/>
              </a:lnSpc>
              <a:spcBef>
                <a:spcPts val="0"/>
              </a:spcBef>
              <a:spcAft>
                <a:spcPts val="0"/>
              </a:spcAft>
              <a:buClr>
                <a:schemeClr val="dk1"/>
              </a:buClr>
              <a:buSzPts val="3000"/>
              <a:buFont typeface="Arial"/>
              <a:buNone/>
              <a:defRPr sz="2800" b="1">
                <a:solidFill>
                  <a:schemeClr val="dk1"/>
                </a:solidFill>
              </a:defRPr>
            </a:lvl3pPr>
            <a:lvl4pPr lvl="3" algn="l" rtl="0">
              <a:lnSpc>
                <a:spcPct val="100000"/>
              </a:lnSpc>
              <a:spcBef>
                <a:spcPts val="0"/>
              </a:spcBef>
              <a:spcAft>
                <a:spcPts val="0"/>
              </a:spcAft>
              <a:buClr>
                <a:schemeClr val="dk1"/>
              </a:buClr>
              <a:buSzPts val="3000"/>
              <a:buFont typeface="Arial"/>
              <a:buNone/>
              <a:defRPr sz="2800" b="1">
                <a:solidFill>
                  <a:schemeClr val="dk1"/>
                </a:solidFill>
              </a:defRPr>
            </a:lvl4pPr>
            <a:lvl5pPr lvl="4" algn="l" rtl="0">
              <a:lnSpc>
                <a:spcPct val="100000"/>
              </a:lnSpc>
              <a:spcBef>
                <a:spcPts val="0"/>
              </a:spcBef>
              <a:spcAft>
                <a:spcPts val="0"/>
              </a:spcAft>
              <a:buClr>
                <a:schemeClr val="dk1"/>
              </a:buClr>
              <a:buSzPts val="3000"/>
              <a:buFont typeface="Arial"/>
              <a:buNone/>
              <a:defRPr sz="2800" b="1">
                <a:solidFill>
                  <a:schemeClr val="dk1"/>
                </a:solidFill>
              </a:defRPr>
            </a:lvl5pPr>
            <a:lvl6pPr lvl="5" algn="l" rtl="0">
              <a:lnSpc>
                <a:spcPct val="100000"/>
              </a:lnSpc>
              <a:spcBef>
                <a:spcPts val="0"/>
              </a:spcBef>
              <a:spcAft>
                <a:spcPts val="0"/>
              </a:spcAft>
              <a:buClr>
                <a:schemeClr val="dk1"/>
              </a:buClr>
              <a:buSzPts val="3000"/>
              <a:buFont typeface="Arial"/>
              <a:buNone/>
              <a:defRPr sz="2800" b="1">
                <a:solidFill>
                  <a:schemeClr val="dk1"/>
                </a:solidFill>
              </a:defRPr>
            </a:lvl6pPr>
            <a:lvl7pPr lvl="6" algn="l" rtl="0">
              <a:lnSpc>
                <a:spcPct val="100000"/>
              </a:lnSpc>
              <a:spcBef>
                <a:spcPts val="0"/>
              </a:spcBef>
              <a:spcAft>
                <a:spcPts val="0"/>
              </a:spcAft>
              <a:buClr>
                <a:schemeClr val="dk1"/>
              </a:buClr>
              <a:buSzPts val="3000"/>
              <a:buFont typeface="Arial"/>
              <a:buNone/>
              <a:defRPr sz="2800" b="1">
                <a:solidFill>
                  <a:schemeClr val="dk1"/>
                </a:solidFill>
              </a:defRPr>
            </a:lvl7pPr>
            <a:lvl8pPr lvl="7" algn="l" rtl="0">
              <a:lnSpc>
                <a:spcPct val="100000"/>
              </a:lnSpc>
              <a:spcBef>
                <a:spcPts val="0"/>
              </a:spcBef>
              <a:spcAft>
                <a:spcPts val="0"/>
              </a:spcAft>
              <a:buClr>
                <a:schemeClr val="dk1"/>
              </a:buClr>
              <a:buSzPts val="3000"/>
              <a:buFont typeface="Arial"/>
              <a:buNone/>
              <a:defRPr sz="2800" b="1">
                <a:solidFill>
                  <a:schemeClr val="dk1"/>
                </a:solidFill>
              </a:defRPr>
            </a:lvl8pPr>
            <a:lvl9pPr lvl="8" algn="l" rtl="0">
              <a:lnSpc>
                <a:spcPct val="100000"/>
              </a:lnSpc>
              <a:spcBef>
                <a:spcPts val="0"/>
              </a:spcBef>
              <a:spcAft>
                <a:spcPts val="0"/>
              </a:spcAft>
              <a:buClr>
                <a:schemeClr val="dk1"/>
              </a:buClr>
              <a:buSzPts val="3000"/>
              <a:buFont typeface="Arial"/>
              <a:buNone/>
              <a:defRPr sz="2800" b="1">
                <a:solidFill>
                  <a:schemeClr val="dk1"/>
                </a:solidFill>
              </a:defRPr>
            </a:lvl9pPr>
          </a:lstStyle>
          <a:p>
            <a:endParaRPr/>
          </a:p>
        </p:txBody>
      </p:sp>
      <p:sp>
        <p:nvSpPr>
          <p:cNvPr id="149" name="Google Shape;149;p39"/>
          <p:cNvSpPr txBox="1">
            <a:spLocks noGrp="1"/>
          </p:cNvSpPr>
          <p:nvPr>
            <p:ph type="body" idx="1"/>
          </p:nvPr>
        </p:nvSpPr>
        <p:spPr>
          <a:xfrm>
            <a:off x="441123" y="1204825"/>
            <a:ext cx="7820400" cy="320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9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9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9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9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9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9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9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9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50" name="Google Shape;150;p39"/>
          <p:cNvSpPr txBox="1">
            <a:spLocks noGrp="1"/>
          </p:cNvSpPr>
          <p:nvPr>
            <p:ph type="sldNum" idx="12"/>
          </p:nvPr>
        </p:nvSpPr>
        <p:spPr>
          <a:xfrm>
            <a:off x="9" y="4902301"/>
            <a:ext cx="548700" cy="3936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1">
  <p:cSld name="CUSTOM_10">
    <p:spTree>
      <p:nvGrpSpPr>
        <p:cNvPr id="1" name="Shape 151"/>
        <p:cNvGrpSpPr/>
        <p:nvPr/>
      </p:nvGrpSpPr>
      <p:grpSpPr>
        <a:xfrm>
          <a:off x="0" y="0"/>
          <a:ext cx="0" cy="0"/>
          <a:chOff x="0" y="0"/>
          <a:chExt cx="0" cy="0"/>
        </a:xfrm>
      </p:grpSpPr>
      <p:sp>
        <p:nvSpPr>
          <p:cNvPr id="152" name="Google Shape;152;p40"/>
          <p:cNvSpPr txBox="1">
            <a:spLocks noGrp="1"/>
          </p:cNvSpPr>
          <p:nvPr>
            <p:ph type="ctrTitle"/>
          </p:nvPr>
        </p:nvSpPr>
        <p:spPr>
          <a:xfrm>
            <a:off x="311700" y="2571753"/>
            <a:ext cx="8520600" cy="15840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1"/>
              </a:buClr>
              <a:buSzPts val="1400"/>
              <a:buFont typeface="Arial"/>
              <a:buNone/>
              <a:defRPr sz="5200" b="1">
                <a:solidFill>
                  <a:schemeClr val="dk1"/>
                </a:solidFill>
              </a:defRPr>
            </a:lvl2pPr>
            <a:lvl3pPr lvl="2" algn="ctr" rtl="0">
              <a:lnSpc>
                <a:spcPct val="100000"/>
              </a:lnSpc>
              <a:spcBef>
                <a:spcPts val="0"/>
              </a:spcBef>
              <a:spcAft>
                <a:spcPts val="0"/>
              </a:spcAft>
              <a:buClr>
                <a:schemeClr val="dk1"/>
              </a:buClr>
              <a:buSzPts val="1400"/>
              <a:buFont typeface="Arial"/>
              <a:buNone/>
              <a:defRPr sz="5200" b="1">
                <a:solidFill>
                  <a:schemeClr val="dk1"/>
                </a:solidFill>
              </a:defRPr>
            </a:lvl3pPr>
            <a:lvl4pPr lvl="3" algn="ctr" rtl="0">
              <a:lnSpc>
                <a:spcPct val="100000"/>
              </a:lnSpc>
              <a:spcBef>
                <a:spcPts val="0"/>
              </a:spcBef>
              <a:spcAft>
                <a:spcPts val="0"/>
              </a:spcAft>
              <a:buClr>
                <a:schemeClr val="dk1"/>
              </a:buClr>
              <a:buSzPts val="1400"/>
              <a:buFont typeface="Arial"/>
              <a:buNone/>
              <a:defRPr sz="5200" b="1">
                <a:solidFill>
                  <a:schemeClr val="dk1"/>
                </a:solidFill>
              </a:defRPr>
            </a:lvl4pPr>
            <a:lvl5pPr lvl="4" algn="ctr" rtl="0">
              <a:lnSpc>
                <a:spcPct val="100000"/>
              </a:lnSpc>
              <a:spcBef>
                <a:spcPts val="0"/>
              </a:spcBef>
              <a:spcAft>
                <a:spcPts val="0"/>
              </a:spcAft>
              <a:buClr>
                <a:schemeClr val="dk1"/>
              </a:buClr>
              <a:buSzPts val="1400"/>
              <a:buFont typeface="Arial"/>
              <a:buNone/>
              <a:defRPr sz="5200" b="1">
                <a:solidFill>
                  <a:schemeClr val="dk1"/>
                </a:solidFill>
              </a:defRPr>
            </a:lvl5pPr>
            <a:lvl6pPr lvl="5" algn="ctr" rtl="0">
              <a:lnSpc>
                <a:spcPct val="100000"/>
              </a:lnSpc>
              <a:spcBef>
                <a:spcPts val="0"/>
              </a:spcBef>
              <a:spcAft>
                <a:spcPts val="0"/>
              </a:spcAft>
              <a:buClr>
                <a:schemeClr val="dk1"/>
              </a:buClr>
              <a:buSzPts val="1400"/>
              <a:buFont typeface="Arial"/>
              <a:buNone/>
              <a:defRPr sz="5200" b="1">
                <a:solidFill>
                  <a:schemeClr val="dk1"/>
                </a:solidFill>
              </a:defRPr>
            </a:lvl6pPr>
            <a:lvl7pPr lvl="6" algn="ctr" rtl="0">
              <a:lnSpc>
                <a:spcPct val="100000"/>
              </a:lnSpc>
              <a:spcBef>
                <a:spcPts val="0"/>
              </a:spcBef>
              <a:spcAft>
                <a:spcPts val="0"/>
              </a:spcAft>
              <a:buClr>
                <a:schemeClr val="dk1"/>
              </a:buClr>
              <a:buSzPts val="1400"/>
              <a:buFont typeface="Arial"/>
              <a:buNone/>
              <a:defRPr sz="5200" b="1">
                <a:solidFill>
                  <a:schemeClr val="dk1"/>
                </a:solidFill>
              </a:defRPr>
            </a:lvl7pPr>
            <a:lvl8pPr lvl="7" algn="ctr" rtl="0">
              <a:lnSpc>
                <a:spcPct val="100000"/>
              </a:lnSpc>
              <a:spcBef>
                <a:spcPts val="0"/>
              </a:spcBef>
              <a:spcAft>
                <a:spcPts val="0"/>
              </a:spcAft>
              <a:buClr>
                <a:schemeClr val="dk1"/>
              </a:buClr>
              <a:buSzPts val="1400"/>
              <a:buFont typeface="Arial"/>
              <a:buNone/>
              <a:defRPr sz="5200" b="1">
                <a:solidFill>
                  <a:schemeClr val="dk1"/>
                </a:solidFill>
              </a:defRPr>
            </a:lvl8pPr>
            <a:lvl9pPr lvl="8" algn="ctr" rtl="0">
              <a:lnSpc>
                <a:spcPct val="100000"/>
              </a:lnSpc>
              <a:spcBef>
                <a:spcPts val="0"/>
              </a:spcBef>
              <a:spcAft>
                <a:spcPts val="0"/>
              </a:spcAft>
              <a:buClr>
                <a:schemeClr val="dk1"/>
              </a:buClr>
              <a:buSzPts val="1400"/>
              <a:buFont typeface="Arial"/>
              <a:buNone/>
              <a:defRPr sz="5200" b="1">
                <a:solidFill>
                  <a:schemeClr val="dk1"/>
                </a:solidFill>
              </a:defRPr>
            </a:lvl9pPr>
          </a:lstStyle>
          <a:p>
            <a:endParaRPr/>
          </a:p>
        </p:txBody>
      </p:sp>
      <p:sp>
        <p:nvSpPr>
          <p:cNvPr id="153" name="Google Shape;153;p40"/>
          <p:cNvSpPr txBox="1">
            <a:spLocks noGrp="1"/>
          </p:cNvSpPr>
          <p:nvPr>
            <p:ph type="subTitle" idx="1"/>
          </p:nvPr>
        </p:nvSpPr>
        <p:spPr>
          <a:xfrm>
            <a:off x="311700" y="4092291"/>
            <a:ext cx="8151600" cy="7926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00000"/>
              </a:buClr>
              <a:buSzPts val="1400"/>
              <a:buFont typeface="Arial"/>
              <a:buNone/>
              <a:defRPr sz="2800" b="1"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154" name="Google Shape;154;p40"/>
          <p:cNvPicPr preferRelativeResize="0"/>
          <p:nvPr/>
        </p:nvPicPr>
        <p:blipFill rotWithShape="1">
          <a:blip r:embed="rId2">
            <a:alphaModFix/>
          </a:blip>
          <a:srcRect/>
          <a:stretch/>
        </p:blipFill>
        <p:spPr>
          <a:xfrm>
            <a:off x="311700" y="61124"/>
            <a:ext cx="3161807" cy="106707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1 Title slide 2">
  <p:cSld name="CUSTOM_8_1">
    <p:spTree>
      <p:nvGrpSpPr>
        <p:cNvPr id="1" name="Shape 15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1 Text with small vertical photo to the right">
  <p:cSld name="CUSTOM_5">
    <p:spTree>
      <p:nvGrpSpPr>
        <p:cNvPr id="1" name="Shape 156"/>
        <p:cNvGrpSpPr/>
        <p:nvPr/>
      </p:nvGrpSpPr>
      <p:grpSpPr>
        <a:xfrm>
          <a:off x="0" y="0"/>
          <a:ext cx="0" cy="0"/>
          <a:chOff x="0" y="0"/>
          <a:chExt cx="0" cy="0"/>
        </a:xfrm>
      </p:grpSpPr>
      <p:sp>
        <p:nvSpPr>
          <p:cNvPr id="157" name="Google Shape;157;p42"/>
          <p:cNvSpPr/>
          <p:nvPr/>
        </p:nvSpPr>
        <p:spPr>
          <a:xfrm>
            <a:off x="5057900" y="-12950"/>
            <a:ext cx="4086000" cy="5186400"/>
          </a:xfrm>
          <a:prstGeom prst="rect">
            <a:avLst/>
          </a:prstGeom>
          <a:solidFill>
            <a:srgbClr val="D0D0D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Insert a photo here</a:t>
            </a:r>
            <a:endParaRPr sz="1400" b="0" i="0" u="none" strike="noStrike" cap="none">
              <a:solidFill>
                <a:srgbClr val="000000"/>
              </a:solidFill>
              <a:latin typeface="Arial"/>
              <a:ea typeface="Arial"/>
              <a:cs typeface="Arial"/>
              <a:sym typeface="Arial"/>
            </a:endParaRPr>
          </a:p>
        </p:txBody>
      </p:sp>
      <p:sp>
        <p:nvSpPr>
          <p:cNvPr id="158" name="Google Shape;158;p42"/>
          <p:cNvSpPr txBox="1">
            <a:spLocks noGrp="1"/>
          </p:cNvSpPr>
          <p:nvPr>
            <p:ph type="body" idx="1"/>
          </p:nvPr>
        </p:nvSpPr>
        <p:spPr>
          <a:xfrm>
            <a:off x="435500" y="1323225"/>
            <a:ext cx="4622400" cy="3587700"/>
          </a:xfrm>
          <a:prstGeom prst="rect">
            <a:avLst/>
          </a:prstGeom>
          <a:noFill/>
          <a:ln>
            <a:noFill/>
          </a:ln>
        </p:spPr>
        <p:txBody>
          <a:bodyPr spcFirstLastPara="1" wrap="square" lIns="91425" tIns="91425" rIns="91425" bIns="91425" anchor="t" anchorCtr="0">
            <a:noAutofit/>
          </a:bodyPr>
          <a:lstStyle>
            <a:lvl1pPr marL="457200" lvl="0" indent="-228600" algn="l" rtl="0">
              <a:lnSpc>
                <a:spcPct val="90000"/>
              </a:lnSpc>
              <a:spcBef>
                <a:spcPts val="0"/>
              </a:spcBef>
              <a:spcAft>
                <a:spcPts val="0"/>
              </a:spcAft>
              <a:buSzPts val="1200"/>
              <a:buNone/>
              <a:defRPr sz="1200"/>
            </a:lvl1pPr>
            <a:lvl2pPr marL="914400" lvl="1" indent="-228600" algn="l" rtl="0">
              <a:lnSpc>
                <a:spcPct val="90000"/>
              </a:lnSpc>
              <a:spcBef>
                <a:spcPts val="0"/>
              </a:spcBef>
              <a:spcAft>
                <a:spcPts val="0"/>
              </a:spcAft>
              <a:buSzPts val="1400"/>
              <a:buNone/>
              <a:defRPr/>
            </a:lvl2pPr>
            <a:lvl3pPr marL="1371600" lvl="2" indent="-228600" algn="l" rtl="0">
              <a:lnSpc>
                <a:spcPct val="90000"/>
              </a:lnSpc>
              <a:spcBef>
                <a:spcPts val="0"/>
              </a:spcBef>
              <a:spcAft>
                <a:spcPts val="0"/>
              </a:spcAft>
              <a:buSzPts val="1400"/>
              <a:buNone/>
              <a:defRPr/>
            </a:lvl3pPr>
            <a:lvl4pPr marL="1828800" lvl="3" indent="-228600" algn="l" rtl="0">
              <a:lnSpc>
                <a:spcPct val="90000"/>
              </a:lnSpc>
              <a:spcBef>
                <a:spcPts val="0"/>
              </a:spcBef>
              <a:spcAft>
                <a:spcPts val="0"/>
              </a:spcAft>
              <a:buSzPts val="1400"/>
              <a:buNone/>
              <a:defRPr/>
            </a:lvl4pPr>
            <a:lvl5pPr marL="2286000" lvl="4" indent="-228600" algn="l" rtl="0">
              <a:lnSpc>
                <a:spcPct val="90000"/>
              </a:lnSpc>
              <a:spcBef>
                <a:spcPts val="0"/>
              </a:spcBef>
              <a:spcAft>
                <a:spcPts val="0"/>
              </a:spcAft>
              <a:buSzPts val="1400"/>
              <a:buNone/>
              <a:defRPr/>
            </a:lvl5pPr>
            <a:lvl6pPr marL="2743200" lvl="5" indent="-228600" algn="l" rtl="0">
              <a:lnSpc>
                <a:spcPct val="90000"/>
              </a:lnSpc>
              <a:spcBef>
                <a:spcPts val="0"/>
              </a:spcBef>
              <a:spcAft>
                <a:spcPts val="0"/>
              </a:spcAft>
              <a:buSzPts val="1400"/>
              <a:buNone/>
              <a:defRPr/>
            </a:lvl6pPr>
            <a:lvl7pPr marL="3200400" lvl="6" indent="-228600" algn="l" rtl="0">
              <a:lnSpc>
                <a:spcPct val="90000"/>
              </a:lnSpc>
              <a:spcBef>
                <a:spcPts val="0"/>
              </a:spcBef>
              <a:spcAft>
                <a:spcPts val="0"/>
              </a:spcAft>
              <a:buSzPts val="1400"/>
              <a:buNone/>
              <a:defRPr/>
            </a:lvl7pPr>
            <a:lvl8pPr marL="3657600" lvl="7" indent="-228600" algn="l" rtl="0">
              <a:lnSpc>
                <a:spcPct val="90000"/>
              </a:lnSpc>
              <a:spcBef>
                <a:spcPts val="0"/>
              </a:spcBef>
              <a:spcAft>
                <a:spcPts val="0"/>
              </a:spcAft>
              <a:buSzPts val="1400"/>
              <a:buNone/>
              <a:defRPr/>
            </a:lvl8pPr>
            <a:lvl9pPr marL="4114800" lvl="8" indent="-228600" algn="l" rtl="0">
              <a:lnSpc>
                <a:spcPct val="90000"/>
              </a:lnSpc>
              <a:spcBef>
                <a:spcPts val="0"/>
              </a:spcBef>
              <a:spcAft>
                <a:spcPts val="0"/>
              </a:spcAft>
              <a:buSzPts val="1400"/>
              <a:buNone/>
              <a:defRPr/>
            </a:lvl9pPr>
          </a:lstStyle>
          <a:p>
            <a:endParaRPr/>
          </a:p>
        </p:txBody>
      </p:sp>
      <p:sp>
        <p:nvSpPr>
          <p:cNvPr id="159" name="Google Shape;159;p42"/>
          <p:cNvSpPr txBox="1">
            <a:spLocks noGrp="1"/>
          </p:cNvSpPr>
          <p:nvPr>
            <p:ph type="title"/>
          </p:nvPr>
        </p:nvSpPr>
        <p:spPr>
          <a:xfrm>
            <a:off x="311704" y="228500"/>
            <a:ext cx="4666800" cy="5727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90000"/>
              </a:lnSpc>
              <a:spcBef>
                <a:spcPts val="0"/>
              </a:spcBef>
              <a:spcAft>
                <a:spcPts val="0"/>
              </a:spcAft>
              <a:buClr>
                <a:schemeClr val="dk1"/>
              </a:buClr>
              <a:buSzPts val="1400"/>
              <a:buFont typeface="Arial"/>
              <a:buNone/>
              <a:defRPr sz="2800" b="1">
                <a:solidFill>
                  <a:schemeClr val="dk1"/>
                </a:solidFill>
              </a:defRPr>
            </a:lvl2pPr>
            <a:lvl3pPr lvl="2" algn="l" rtl="0">
              <a:lnSpc>
                <a:spcPct val="90000"/>
              </a:lnSpc>
              <a:spcBef>
                <a:spcPts val="0"/>
              </a:spcBef>
              <a:spcAft>
                <a:spcPts val="0"/>
              </a:spcAft>
              <a:buClr>
                <a:schemeClr val="dk1"/>
              </a:buClr>
              <a:buSzPts val="1400"/>
              <a:buFont typeface="Arial"/>
              <a:buNone/>
              <a:defRPr sz="2800" b="1">
                <a:solidFill>
                  <a:schemeClr val="dk1"/>
                </a:solidFill>
              </a:defRPr>
            </a:lvl3pPr>
            <a:lvl4pPr lvl="3" algn="l" rtl="0">
              <a:lnSpc>
                <a:spcPct val="90000"/>
              </a:lnSpc>
              <a:spcBef>
                <a:spcPts val="0"/>
              </a:spcBef>
              <a:spcAft>
                <a:spcPts val="0"/>
              </a:spcAft>
              <a:buClr>
                <a:schemeClr val="dk1"/>
              </a:buClr>
              <a:buSzPts val="1400"/>
              <a:buFont typeface="Arial"/>
              <a:buNone/>
              <a:defRPr sz="2800" b="1">
                <a:solidFill>
                  <a:schemeClr val="dk1"/>
                </a:solidFill>
              </a:defRPr>
            </a:lvl4pPr>
            <a:lvl5pPr lvl="4" algn="l" rtl="0">
              <a:lnSpc>
                <a:spcPct val="90000"/>
              </a:lnSpc>
              <a:spcBef>
                <a:spcPts val="0"/>
              </a:spcBef>
              <a:spcAft>
                <a:spcPts val="0"/>
              </a:spcAft>
              <a:buClr>
                <a:schemeClr val="dk1"/>
              </a:buClr>
              <a:buSzPts val="1400"/>
              <a:buFont typeface="Arial"/>
              <a:buNone/>
              <a:defRPr sz="2800" b="1">
                <a:solidFill>
                  <a:schemeClr val="dk1"/>
                </a:solidFill>
              </a:defRPr>
            </a:lvl5pPr>
            <a:lvl6pPr lvl="5" algn="l" rtl="0">
              <a:lnSpc>
                <a:spcPct val="90000"/>
              </a:lnSpc>
              <a:spcBef>
                <a:spcPts val="0"/>
              </a:spcBef>
              <a:spcAft>
                <a:spcPts val="0"/>
              </a:spcAft>
              <a:buClr>
                <a:schemeClr val="dk1"/>
              </a:buClr>
              <a:buSzPts val="1400"/>
              <a:buFont typeface="Arial"/>
              <a:buNone/>
              <a:defRPr sz="2800" b="1">
                <a:solidFill>
                  <a:schemeClr val="dk1"/>
                </a:solidFill>
              </a:defRPr>
            </a:lvl6pPr>
            <a:lvl7pPr lvl="6" algn="l" rtl="0">
              <a:lnSpc>
                <a:spcPct val="90000"/>
              </a:lnSpc>
              <a:spcBef>
                <a:spcPts val="0"/>
              </a:spcBef>
              <a:spcAft>
                <a:spcPts val="0"/>
              </a:spcAft>
              <a:buClr>
                <a:schemeClr val="dk1"/>
              </a:buClr>
              <a:buSzPts val="1400"/>
              <a:buFont typeface="Arial"/>
              <a:buNone/>
              <a:defRPr sz="2800" b="1">
                <a:solidFill>
                  <a:schemeClr val="dk1"/>
                </a:solidFill>
              </a:defRPr>
            </a:lvl7pPr>
            <a:lvl8pPr lvl="7" algn="l" rtl="0">
              <a:lnSpc>
                <a:spcPct val="90000"/>
              </a:lnSpc>
              <a:spcBef>
                <a:spcPts val="0"/>
              </a:spcBef>
              <a:spcAft>
                <a:spcPts val="0"/>
              </a:spcAft>
              <a:buClr>
                <a:schemeClr val="dk1"/>
              </a:buClr>
              <a:buSzPts val="1400"/>
              <a:buFont typeface="Arial"/>
              <a:buNone/>
              <a:defRPr sz="2800" b="1">
                <a:solidFill>
                  <a:schemeClr val="dk1"/>
                </a:solidFill>
              </a:defRPr>
            </a:lvl8pPr>
            <a:lvl9pPr lvl="8" algn="l" rtl="0">
              <a:lnSpc>
                <a:spcPct val="90000"/>
              </a:lnSpc>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1 Text with Photo Web Standard">
  <p:cSld name="CUSTOM_9">
    <p:spTree>
      <p:nvGrpSpPr>
        <p:cNvPr id="1" name="Shape 160"/>
        <p:cNvGrpSpPr/>
        <p:nvPr/>
      </p:nvGrpSpPr>
      <p:grpSpPr>
        <a:xfrm>
          <a:off x="0" y="0"/>
          <a:ext cx="0" cy="0"/>
          <a:chOff x="0" y="0"/>
          <a:chExt cx="0" cy="0"/>
        </a:xfrm>
      </p:grpSpPr>
      <p:sp>
        <p:nvSpPr>
          <p:cNvPr id="161" name="Google Shape;161;p43"/>
          <p:cNvSpPr/>
          <p:nvPr/>
        </p:nvSpPr>
        <p:spPr>
          <a:xfrm>
            <a:off x="-75575" y="-13875"/>
            <a:ext cx="9219600" cy="2429400"/>
          </a:xfrm>
          <a:prstGeom prst="rect">
            <a:avLst/>
          </a:prstGeom>
          <a:solidFill>
            <a:srgbClr val="D0D0D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43"/>
          <p:cNvSpPr>
            <a:spLocks noGrp="1"/>
          </p:cNvSpPr>
          <p:nvPr>
            <p:ph type="pic" idx="2"/>
          </p:nvPr>
        </p:nvSpPr>
        <p:spPr>
          <a:xfrm>
            <a:off x="-76200" y="0"/>
            <a:ext cx="9220200" cy="2416200"/>
          </a:xfrm>
          <a:prstGeom prst="rect">
            <a:avLst/>
          </a:prstGeom>
          <a:noFill/>
          <a:ln>
            <a:noFill/>
          </a:ln>
        </p:spPr>
      </p:sp>
      <p:sp>
        <p:nvSpPr>
          <p:cNvPr id="163" name="Google Shape;163;p43"/>
          <p:cNvSpPr/>
          <p:nvPr/>
        </p:nvSpPr>
        <p:spPr>
          <a:xfrm>
            <a:off x="1568725" y="1732650"/>
            <a:ext cx="6415500" cy="341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43"/>
          <p:cNvSpPr txBox="1"/>
          <p:nvPr/>
        </p:nvSpPr>
        <p:spPr>
          <a:xfrm>
            <a:off x="1681950" y="2380875"/>
            <a:ext cx="6184200" cy="27627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43"/>
          <p:cNvSpPr txBox="1">
            <a:spLocks noGrp="1"/>
          </p:cNvSpPr>
          <p:nvPr>
            <p:ph type="title"/>
          </p:nvPr>
        </p:nvSpPr>
        <p:spPr>
          <a:xfrm>
            <a:off x="1568725" y="1856915"/>
            <a:ext cx="59904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400"/>
              <a:buNone/>
              <a:defRPr sz="2400">
                <a:highlight>
                  <a:schemeClr val="accent1"/>
                </a:highlight>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1 Headline with text  1 black background">
  <p:cSld name="1_19 Headline with text 1">
    <p:bg>
      <p:bgPr>
        <a:solidFill>
          <a:schemeClr val="dk1"/>
        </a:solidFill>
        <a:effectLst/>
      </p:bgPr>
    </p:bg>
    <p:spTree>
      <p:nvGrpSpPr>
        <p:cNvPr id="1" name="Shape 166"/>
        <p:cNvGrpSpPr/>
        <p:nvPr/>
      </p:nvGrpSpPr>
      <p:grpSpPr>
        <a:xfrm>
          <a:off x="0" y="0"/>
          <a:ext cx="0" cy="0"/>
          <a:chOff x="0" y="0"/>
          <a:chExt cx="0" cy="0"/>
        </a:xfrm>
      </p:grpSpPr>
      <p:sp>
        <p:nvSpPr>
          <p:cNvPr id="167" name="Google Shape;167;p44"/>
          <p:cNvSpPr txBox="1">
            <a:spLocks noGrp="1"/>
          </p:cNvSpPr>
          <p:nvPr>
            <p:ph type="body" idx="1"/>
          </p:nvPr>
        </p:nvSpPr>
        <p:spPr>
          <a:xfrm>
            <a:off x="427125" y="1204825"/>
            <a:ext cx="7704900" cy="3201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4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68" name="Google Shape;168;p44"/>
          <p:cNvSpPr txBox="1">
            <a:spLocks noGrp="1"/>
          </p:cNvSpPr>
          <p:nvPr>
            <p:ph type="title"/>
          </p:nvPr>
        </p:nvSpPr>
        <p:spPr>
          <a:xfrm>
            <a:off x="311700" y="228600"/>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accent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1 2 Column Format Black Right 1">
  <p:cSld name="Section title and description_1_1">
    <p:spTree>
      <p:nvGrpSpPr>
        <p:cNvPr id="1" name="Shape 169"/>
        <p:cNvGrpSpPr/>
        <p:nvPr/>
      </p:nvGrpSpPr>
      <p:grpSpPr>
        <a:xfrm>
          <a:off x="0" y="0"/>
          <a:ext cx="0" cy="0"/>
          <a:chOff x="0" y="0"/>
          <a:chExt cx="0" cy="0"/>
        </a:xfrm>
      </p:grpSpPr>
      <p:sp>
        <p:nvSpPr>
          <p:cNvPr id="170" name="Google Shape;170;p45"/>
          <p:cNvSpPr txBox="1">
            <a:spLocks noGrp="1"/>
          </p:cNvSpPr>
          <p:nvPr>
            <p:ph type="body" idx="1"/>
          </p:nvPr>
        </p:nvSpPr>
        <p:spPr>
          <a:xfrm>
            <a:off x="5024275" y="445025"/>
            <a:ext cx="3837000" cy="3885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1pPr>
            <a:lvl2pPr marL="914400" marR="0" lvl="1"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1371600" marR="0" lvl="2"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171" name="Google Shape;171;p45"/>
          <p:cNvSpPr txBox="1">
            <a:spLocks noGrp="1"/>
          </p:cNvSpPr>
          <p:nvPr>
            <p:ph type="title"/>
          </p:nvPr>
        </p:nvSpPr>
        <p:spPr>
          <a:xfrm>
            <a:off x="324700" y="211225"/>
            <a:ext cx="38370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rgbClr val="FFFFFF"/>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3000" b="1">
                <a:solidFill>
                  <a:schemeClr val="dk1"/>
                </a:solidFill>
              </a:defRPr>
            </a:lvl2pPr>
            <a:lvl3pPr lvl="2" algn="l" rtl="0">
              <a:lnSpc>
                <a:spcPct val="100000"/>
              </a:lnSpc>
              <a:spcBef>
                <a:spcPts val="0"/>
              </a:spcBef>
              <a:spcAft>
                <a:spcPts val="0"/>
              </a:spcAft>
              <a:buClr>
                <a:schemeClr val="dk1"/>
              </a:buClr>
              <a:buSzPts val="3000"/>
              <a:buFont typeface="Arial"/>
              <a:buNone/>
              <a:defRPr sz="3000" b="1">
                <a:solidFill>
                  <a:schemeClr val="dk1"/>
                </a:solidFill>
              </a:defRPr>
            </a:lvl3pPr>
            <a:lvl4pPr lvl="3" algn="l" rtl="0">
              <a:lnSpc>
                <a:spcPct val="100000"/>
              </a:lnSpc>
              <a:spcBef>
                <a:spcPts val="0"/>
              </a:spcBef>
              <a:spcAft>
                <a:spcPts val="0"/>
              </a:spcAft>
              <a:buClr>
                <a:schemeClr val="dk1"/>
              </a:buClr>
              <a:buSzPts val="3000"/>
              <a:buFont typeface="Arial"/>
              <a:buNone/>
              <a:defRPr sz="3000" b="1">
                <a:solidFill>
                  <a:schemeClr val="dk1"/>
                </a:solidFill>
              </a:defRPr>
            </a:lvl4pPr>
            <a:lvl5pPr lvl="4" algn="l" rtl="0">
              <a:lnSpc>
                <a:spcPct val="100000"/>
              </a:lnSpc>
              <a:spcBef>
                <a:spcPts val="0"/>
              </a:spcBef>
              <a:spcAft>
                <a:spcPts val="0"/>
              </a:spcAft>
              <a:buClr>
                <a:schemeClr val="dk1"/>
              </a:buClr>
              <a:buSzPts val="3000"/>
              <a:buFont typeface="Arial"/>
              <a:buNone/>
              <a:defRPr sz="3000" b="1">
                <a:solidFill>
                  <a:schemeClr val="dk1"/>
                </a:solidFill>
              </a:defRPr>
            </a:lvl5pPr>
            <a:lvl6pPr lvl="5" algn="l" rtl="0">
              <a:lnSpc>
                <a:spcPct val="100000"/>
              </a:lnSpc>
              <a:spcBef>
                <a:spcPts val="0"/>
              </a:spcBef>
              <a:spcAft>
                <a:spcPts val="0"/>
              </a:spcAft>
              <a:buClr>
                <a:schemeClr val="dk1"/>
              </a:buClr>
              <a:buSzPts val="3000"/>
              <a:buFont typeface="Arial"/>
              <a:buNone/>
              <a:defRPr sz="3000" b="1">
                <a:solidFill>
                  <a:schemeClr val="dk1"/>
                </a:solidFill>
              </a:defRPr>
            </a:lvl6pPr>
            <a:lvl7pPr lvl="6" algn="l" rtl="0">
              <a:lnSpc>
                <a:spcPct val="100000"/>
              </a:lnSpc>
              <a:spcBef>
                <a:spcPts val="0"/>
              </a:spcBef>
              <a:spcAft>
                <a:spcPts val="0"/>
              </a:spcAft>
              <a:buClr>
                <a:schemeClr val="dk1"/>
              </a:buClr>
              <a:buSzPts val="3000"/>
              <a:buFont typeface="Arial"/>
              <a:buNone/>
              <a:defRPr sz="3000" b="1">
                <a:solidFill>
                  <a:schemeClr val="dk1"/>
                </a:solidFill>
              </a:defRPr>
            </a:lvl7pPr>
            <a:lvl8pPr lvl="7" algn="l" rtl="0">
              <a:lnSpc>
                <a:spcPct val="100000"/>
              </a:lnSpc>
              <a:spcBef>
                <a:spcPts val="0"/>
              </a:spcBef>
              <a:spcAft>
                <a:spcPts val="0"/>
              </a:spcAft>
              <a:buClr>
                <a:schemeClr val="dk1"/>
              </a:buClr>
              <a:buSzPts val="3000"/>
              <a:buFont typeface="Arial"/>
              <a:buNone/>
              <a:defRPr sz="3000" b="1">
                <a:solidFill>
                  <a:schemeClr val="dk1"/>
                </a:solidFill>
              </a:defRPr>
            </a:lvl8pPr>
            <a:lvl9pPr lvl="8" algn="l" rtl="0">
              <a:lnSpc>
                <a:spcPct val="100000"/>
              </a:lnSpc>
              <a:spcBef>
                <a:spcPts val="0"/>
              </a:spcBef>
              <a:spcAft>
                <a:spcPts val="0"/>
              </a:spcAft>
              <a:buClr>
                <a:schemeClr val="dk1"/>
              </a:buClr>
              <a:buSzPts val="3000"/>
              <a:buFont typeface="Arial"/>
              <a:buNone/>
              <a:defRPr sz="3000" b="1">
                <a:solidFill>
                  <a:schemeClr val="dk1"/>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0 Maroon chapter break or bold statement">
  <p:cSld name="Gold chapter break or bold statement gold_1">
    <p:bg>
      <p:bgPr>
        <a:solidFill>
          <a:schemeClr val="accent2"/>
        </a:solidFill>
        <a:effectLst/>
      </p:bgPr>
    </p:bg>
    <p:spTree>
      <p:nvGrpSpPr>
        <p:cNvPr id="1" name="Shape 172"/>
        <p:cNvGrpSpPr/>
        <p:nvPr/>
      </p:nvGrpSpPr>
      <p:grpSpPr>
        <a:xfrm>
          <a:off x="0" y="0"/>
          <a:ext cx="0" cy="0"/>
          <a:chOff x="0" y="0"/>
          <a:chExt cx="0" cy="0"/>
        </a:xfrm>
      </p:grpSpPr>
      <p:sp>
        <p:nvSpPr>
          <p:cNvPr id="173" name="Google Shape;173;p46"/>
          <p:cNvSpPr txBox="1">
            <a:spLocks noGrp="1"/>
          </p:cNvSpPr>
          <p:nvPr>
            <p:ph type="title"/>
          </p:nvPr>
        </p:nvSpPr>
        <p:spPr>
          <a:xfrm>
            <a:off x="311700" y="228600"/>
            <a:ext cx="6246300" cy="46863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algn="l" rtl="0">
              <a:lnSpc>
                <a:spcPct val="90000"/>
              </a:lnSpc>
              <a:spcBef>
                <a:spcPts val="0"/>
              </a:spcBef>
              <a:spcAft>
                <a:spcPts val="0"/>
              </a:spcAft>
              <a:buClr>
                <a:schemeClr val="dk1"/>
              </a:buClr>
              <a:buSzPts val="1400"/>
              <a:buFont typeface="Arial"/>
              <a:buNone/>
              <a:defRPr sz="6200" b="1">
                <a:solidFill>
                  <a:schemeClr val="dk1"/>
                </a:solidFill>
              </a:defRPr>
            </a:lvl2pPr>
            <a:lvl3pPr lvl="2" algn="l" rtl="0">
              <a:lnSpc>
                <a:spcPct val="90000"/>
              </a:lnSpc>
              <a:spcBef>
                <a:spcPts val="0"/>
              </a:spcBef>
              <a:spcAft>
                <a:spcPts val="0"/>
              </a:spcAft>
              <a:buClr>
                <a:schemeClr val="dk1"/>
              </a:buClr>
              <a:buSzPts val="1400"/>
              <a:buFont typeface="Arial"/>
              <a:buNone/>
              <a:defRPr sz="6200" b="1">
                <a:solidFill>
                  <a:schemeClr val="dk1"/>
                </a:solidFill>
              </a:defRPr>
            </a:lvl3pPr>
            <a:lvl4pPr lvl="3" algn="l" rtl="0">
              <a:lnSpc>
                <a:spcPct val="90000"/>
              </a:lnSpc>
              <a:spcBef>
                <a:spcPts val="0"/>
              </a:spcBef>
              <a:spcAft>
                <a:spcPts val="0"/>
              </a:spcAft>
              <a:buClr>
                <a:schemeClr val="dk1"/>
              </a:buClr>
              <a:buSzPts val="1400"/>
              <a:buFont typeface="Arial"/>
              <a:buNone/>
              <a:defRPr sz="6200" b="1">
                <a:solidFill>
                  <a:schemeClr val="dk1"/>
                </a:solidFill>
              </a:defRPr>
            </a:lvl4pPr>
            <a:lvl5pPr lvl="4" algn="l" rtl="0">
              <a:lnSpc>
                <a:spcPct val="90000"/>
              </a:lnSpc>
              <a:spcBef>
                <a:spcPts val="0"/>
              </a:spcBef>
              <a:spcAft>
                <a:spcPts val="0"/>
              </a:spcAft>
              <a:buClr>
                <a:schemeClr val="dk1"/>
              </a:buClr>
              <a:buSzPts val="1400"/>
              <a:buFont typeface="Arial"/>
              <a:buNone/>
              <a:defRPr sz="6200" b="1">
                <a:solidFill>
                  <a:schemeClr val="dk1"/>
                </a:solidFill>
              </a:defRPr>
            </a:lvl5pPr>
            <a:lvl6pPr lvl="5" algn="l" rtl="0">
              <a:lnSpc>
                <a:spcPct val="90000"/>
              </a:lnSpc>
              <a:spcBef>
                <a:spcPts val="0"/>
              </a:spcBef>
              <a:spcAft>
                <a:spcPts val="0"/>
              </a:spcAft>
              <a:buClr>
                <a:schemeClr val="dk1"/>
              </a:buClr>
              <a:buSzPts val="1400"/>
              <a:buFont typeface="Arial"/>
              <a:buNone/>
              <a:defRPr sz="6200" b="1">
                <a:solidFill>
                  <a:schemeClr val="dk1"/>
                </a:solidFill>
              </a:defRPr>
            </a:lvl6pPr>
            <a:lvl7pPr lvl="6" algn="l" rtl="0">
              <a:lnSpc>
                <a:spcPct val="90000"/>
              </a:lnSpc>
              <a:spcBef>
                <a:spcPts val="0"/>
              </a:spcBef>
              <a:spcAft>
                <a:spcPts val="0"/>
              </a:spcAft>
              <a:buClr>
                <a:schemeClr val="dk1"/>
              </a:buClr>
              <a:buSzPts val="1400"/>
              <a:buFont typeface="Arial"/>
              <a:buNone/>
              <a:defRPr sz="6200" b="1">
                <a:solidFill>
                  <a:schemeClr val="dk1"/>
                </a:solidFill>
              </a:defRPr>
            </a:lvl7pPr>
            <a:lvl8pPr lvl="7" algn="l" rtl="0">
              <a:lnSpc>
                <a:spcPct val="90000"/>
              </a:lnSpc>
              <a:spcBef>
                <a:spcPts val="0"/>
              </a:spcBef>
              <a:spcAft>
                <a:spcPts val="0"/>
              </a:spcAft>
              <a:buClr>
                <a:schemeClr val="dk1"/>
              </a:buClr>
              <a:buSzPts val="1400"/>
              <a:buFont typeface="Arial"/>
              <a:buNone/>
              <a:defRPr sz="6200" b="1">
                <a:solidFill>
                  <a:schemeClr val="dk1"/>
                </a:solidFill>
              </a:defRPr>
            </a:lvl8pPr>
            <a:lvl9pPr lvl="8" algn="l" rtl="0">
              <a:lnSpc>
                <a:spcPct val="90000"/>
              </a:lnSpc>
              <a:spcBef>
                <a:spcPts val="0"/>
              </a:spcBef>
              <a:spcAft>
                <a:spcPts val="0"/>
              </a:spcAft>
              <a:buClr>
                <a:schemeClr val="dk1"/>
              </a:buClr>
              <a:buSzPts val="1400"/>
              <a:buFont typeface="Arial"/>
              <a:buNone/>
              <a:defRPr sz="6200" b="1">
                <a:solidFill>
                  <a:schemeClr val="dk1"/>
                </a:solidFill>
              </a:defRPr>
            </a:lvl9pPr>
          </a:lstStyle>
          <a:p>
            <a:endParaRPr/>
          </a:p>
        </p:txBody>
      </p:sp>
      <p:pic>
        <p:nvPicPr>
          <p:cNvPr id="174" name="Google Shape;174;p46"/>
          <p:cNvPicPr preferRelativeResize="0"/>
          <p:nvPr/>
        </p:nvPicPr>
        <p:blipFill rotWithShape="1">
          <a:blip r:embed="rId2">
            <a:alphaModFix/>
          </a:blip>
          <a:srcRect/>
          <a:stretch/>
        </p:blipFill>
        <p:spPr>
          <a:xfrm>
            <a:off x="6982871" y="4253022"/>
            <a:ext cx="1923933" cy="649306"/>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1 Cover Intro White logo left bottom">
  <p:cSld name="Cover Intro Option 2">
    <p:spTree>
      <p:nvGrpSpPr>
        <p:cNvPr id="1" name="Shape 175"/>
        <p:cNvGrpSpPr/>
        <p:nvPr/>
      </p:nvGrpSpPr>
      <p:grpSpPr>
        <a:xfrm>
          <a:off x="0" y="0"/>
          <a:ext cx="0" cy="0"/>
          <a:chOff x="0" y="0"/>
          <a:chExt cx="0" cy="0"/>
        </a:xfrm>
      </p:grpSpPr>
      <p:sp>
        <p:nvSpPr>
          <p:cNvPr id="176" name="Google Shape;176;p47"/>
          <p:cNvSpPr txBox="1">
            <a:spLocks noGrp="1"/>
          </p:cNvSpPr>
          <p:nvPr>
            <p:ph type="title"/>
          </p:nvPr>
        </p:nvSpPr>
        <p:spPr>
          <a:xfrm>
            <a:off x="328581" y="12832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1400"/>
              <a:buFont typeface="Arial"/>
              <a:buNone/>
              <a:defRPr sz="72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
        <p:nvSpPr>
          <p:cNvPr id="177" name="Google Shape;177;p47"/>
          <p:cNvSpPr txBox="1">
            <a:spLocks noGrp="1"/>
          </p:cNvSpPr>
          <p:nvPr>
            <p:ph type="subTitle" idx="1"/>
          </p:nvPr>
        </p:nvSpPr>
        <p:spPr>
          <a:xfrm>
            <a:off x="328581" y="1005325"/>
            <a:ext cx="7508700" cy="357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chemeClr val="accent1"/>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178" name="Google Shape;178;p47"/>
          <p:cNvPicPr preferRelativeResize="0"/>
          <p:nvPr/>
        </p:nvPicPr>
        <p:blipFill rotWithShape="1">
          <a:blip r:embed="rId2">
            <a:alphaModFix/>
          </a:blip>
          <a:srcRect/>
          <a:stretch/>
        </p:blipFill>
        <p:spPr>
          <a:xfrm>
            <a:off x="328581" y="3799424"/>
            <a:ext cx="2848985" cy="961502"/>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1 Title slide with photo placeholder">
  <p:cSld name="1_20 Title slide with photo placeholder">
    <p:bg>
      <p:bgPr>
        <a:solidFill>
          <a:schemeClr val="lt2"/>
        </a:solidFill>
        <a:effectLst/>
      </p:bgPr>
    </p:bg>
    <p:spTree>
      <p:nvGrpSpPr>
        <p:cNvPr id="1" name="Shape 179"/>
        <p:cNvGrpSpPr/>
        <p:nvPr/>
      </p:nvGrpSpPr>
      <p:grpSpPr>
        <a:xfrm>
          <a:off x="0" y="0"/>
          <a:ext cx="0" cy="0"/>
          <a:chOff x="0" y="0"/>
          <a:chExt cx="0" cy="0"/>
        </a:xfrm>
      </p:grpSpPr>
      <p:sp>
        <p:nvSpPr>
          <p:cNvPr id="180" name="Google Shape;180;p48"/>
          <p:cNvSpPr/>
          <p:nvPr/>
        </p:nvSpPr>
        <p:spPr>
          <a:xfrm>
            <a:off x="0" y="3635375"/>
            <a:ext cx="9144000" cy="15081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1" name="Google Shape;181;p48"/>
          <p:cNvSpPr txBox="1">
            <a:spLocks noGrp="1"/>
          </p:cNvSpPr>
          <p:nvPr>
            <p:ph type="ctrTitle"/>
          </p:nvPr>
        </p:nvSpPr>
        <p:spPr>
          <a:xfrm>
            <a:off x="736625" y="1362325"/>
            <a:ext cx="8047200" cy="20526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1"/>
              </a:buClr>
              <a:buSzPts val="1400"/>
              <a:buFont typeface="Arial"/>
              <a:buNone/>
              <a:defRPr sz="5200" b="1">
                <a:solidFill>
                  <a:schemeClr val="dk1"/>
                </a:solidFill>
              </a:defRPr>
            </a:lvl2pPr>
            <a:lvl3pPr lvl="2" algn="ctr" rtl="0">
              <a:lnSpc>
                <a:spcPct val="100000"/>
              </a:lnSpc>
              <a:spcBef>
                <a:spcPts val="0"/>
              </a:spcBef>
              <a:spcAft>
                <a:spcPts val="0"/>
              </a:spcAft>
              <a:buClr>
                <a:schemeClr val="dk1"/>
              </a:buClr>
              <a:buSzPts val="1400"/>
              <a:buFont typeface="Arial"/>
              <a:buNone/>
              <a:defRPr sz="5200" b="1">
                <a:solidFill>
                  <a:schemeClr val="dk1"/>
                </a:solidFill>
              </a:defRPr>
            </a:lvl3pPr>
            <a:lvl4pPr lvl="3" algn="ctr" rtl="0">
              <a:lnSpc>
                <a:spcPct val="100000"/>
              </a:lnSpc>
              <a:spcBef>
                <a:spcPts val="0"/>
              </a:spcBef>
              <a:spcAft>
                <a:spcPts val="0"/>
              </a:spcAft>
              <a:buClr>
                <a:schemeClr val="dk1"/>
              </a:buClr>
              <a:buSzPts val="1400"/>
              <a:buFont typeface="Arial"/>
              <a:buNone/>
              <a:defRPr sz="5200" b="1">
                <a:solidFill>
                  <a:schemeClr val="dk1"/>
                </a:solidFill>
              </a:defRPr>
            </a:lvl4pPr>
            <a:lvl5pPr lvl="4" algn="ctr" rtl="0">
              <a:lnSpc>
                <a:spcPct val="100000"/>
              </a:lnSpc>
              <a:spcBef>
                <a:spcPts val="0"/>
              </a:spcBef>
              <a:spcAft>
                <a:spcPts val="0"/>
              </a:spcAft>
              <a:buClr>
                <a:schemeClr val="dk1"/>
              </a:buClr>
              <a:buSzPts val="1400"/>
              <a:buFont typeface="Arial"/>
              <a:buNone/>
              <a:defRPr sz="5200" b="1">
                <a:solidFill>
                  <a:schemeClr val="dk1"/>
                </a:solidFill>
              </a:defRPr>
            </a:lvl5pPr>
            <a:lvl6pPr lvl="5" algn="ctr" rtl="0">
              <a:lnSpc>
                <a:spcPct val="100000"/>
              </a:lnSpc>
              <a:spcBef>
                <a:spcPts val="0"/>
              </a:spcBef>
              <a:spcAft>
                <a:spcPts val="0"/>
              </a:spcAft>
              <a:buClr>
                <a:schemeClr val="dk1"/>
              </a:buClr>
              <a:buSzPts val="1400"/>
              <a:buFont typeface="Arial"/>
              <a:buNone/>
              <a:defRPr sz="5200" b="1">
                <a:solidFill>
                  <a:schemeClr val="dk1"/>
                </a:solidFill>
              </a:defRPr>
            </a:lvl6pPr>
            <a:lvl7pPr lvl="6" algn="ctr" rtl="0">
              <a:lnSpc>
                <a:spcPct val="100000"/>
              </a:lnSpc>
              <a:spcBef>
                <a:spcPts val="0"/>
              </a:spcBef>
              <a:spcAft>
                <a:spcPts val="0"/>
              </a:spcAft>
              <a:buClr>
                <a:schemeClr val="dk1"/>
              </a:buClr>
              <a:buSzPts val="1400"/>
              <a:buFont typeface="Arial"/>
              <a:buNone/>
              <a:defRPr sz="5200" b="1">
                <a:solidFill>
                  <a:schemeClr val="dk1"/>
                </a:solidFill>
              </a:defRPr>
            </a:lvl7pPr>
            <a:lvl8pPr lvl="7" algn="ctr" rtl="0">
              <a:lnSpc>
                <a:spcPct val="100000"/>
              </a:lnSpc>
              <a:spcBef>
                <a:spcPts val="0"/>
              </a:spcBef>
              <a:spcAft>
                <a:spcPts val="0"/>
              </a:spcAft>
              <a:buClr>
                <a:schemeClr val="dk1"/>
              </a:buClr>
              <a:buSzPts val="1400"/>
              <a:buFont typeface="Arial"/>
              <a:buNone/>
              <a:defRPr sz="5200" b="1">
                <a:solidFill>
                  <a:schemeClr val="dk1"/>
                </a:solidFill>
              </a:defRPr>
            </a:lvl8pPr>
            <a:lvl9pPr lvl="8" algn="ctr" rtl="0">
              <a:lnSpc>
                <a:spcPct val="100000"/>
              </a:lnSpc>
              <a:spcBef>
                <a:spcPts val="0"/>
              </a:spcBef>
              <a:spcAft>
                <a:spcPts val="0"/>
              </a:spcAft>
              <a:buClr>
                <a:schemeClr val="dk1"/>
              </a:buClr>
              <a:buSzPts val="1400"/>
              <a:buFont typeface="Arial"/>
              <a:buNone/>
              <a:defRPr sz="5200" b="1">
                <a:solidFill>
                  <a:schemeClr val="dk1"/>
                </a:solidFill>
              </a:defRPr>
            </a:lvl9pPr>
          </a:lstStyle>
          <a:p>
            <a:endParaRPr/>
          </a:p>
        </p:txBody>
      </p:sp>
      <p:pic>
        <p:nvPicPr>
          <p:cNvPr id="182" name="Google Shape;182;p48"/>
          <p:cNvPicPr preferRelativeResize="0"/>
          <p:nvPr/>
        </p:nvPicPr>
        <p:blipFill rotWithShape="1">
          <a:blip r:embed="rId2">
            <a:alphaModFix/>
          </a:blip>
          <a:srcRect/>
          <a:stretch/>
        </p:blipFill>
        <p:spPr>
          <a:xfrm>
            <a:off x="736625" y="3817272"/>
            <a:ext cx="3161880" cy="1067102"/>
          </a:xfrm>
          <a:prstGeom prst="rect">
            <a:avLst/>
          </a:prstGeom>
          <a:noFill/>
          <a:ln>
            <a:noFill/>
          </a:ln>
        </p:spPr>
      </p:pic>
      <p:sp>
        <p:nvSpPr>
          <p:cNvPr id="183" name="Google Shape;183;p48"/>
          <p:cNvSpPr txBox="1">
            <a:spLocks noGrp="1"/>
          </p:cNvSpPr>
          <p:nvPr>
            <p:ph type="body" idx="1"/>
          </p:nvPr>
        </p:nvSpPr>
        <p:spPr>
          <a:xfrm>
            <a:off x="4221050" y="3952873"/>
            <a:ext cx="4458900" cy="931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None/>
              <a:defRPr sz="1400" b="1" i="0" u="none" strike="noStrike" cap="none">
                <a:solidFill>
                  <a:srgbClr val="000000"/>
                </a:solidFill>
              </a:defRPr>
            </a:lvl1pPr>
            <a:lvl2pPr marL="914400" marR="0" lvl="1" indent="-228600" algn="l" rtl="0">
              <a:lnSpc>
                <a:spcPct val="100000"/>
              </a:lnSpc>
              <a:spcBef>
                <a:spcPts val="0"/>
              </a:spcBef>
              <a:spcAft>
                <a:spcPts val="0"/>
              </a:spcAft>
              <a:buClr>
                <a:srgbClr val="000000"/>
              </a:buClr>
              <a:buSzPts val="1100"/>
              <a:buNone/>
              <a:defRPr sz="1100" i="0" u="none" strike="noStrike" cap="none">
                <a:solidFill>
                  <a:srgbClr val="000000"/>
                </a:solidFill>
              </a:defRPr>
            </a:lvl2pPr>
            <a:lvl3pPr marL="1371600" marR="0" lvl="2" indent="-228600" algn="l" rtl="0">
              <a:lnSpc>
                <a:spcPct val="100000"/>
              </a:lnSpc>
              <a:spcBef>
                <a:spcPts val="0"/>
              </a:spcBef>
              <a:spcAft>
                <a:spcPts val="0"/>
              </a:spcAft>
              <a:buClr>
                <a:srgbClr val="000000"/>
              </a:buClr>
              <a:buSzPts val="1100"/>
              <a:buNone/>
              <a:defRPr sz="1100" i="0" u="none" strike="noStrike" cap="none">
                <a:solidFill>
                  <a:srgbClr val="000000"/>
                </a:solidFill>
              </a:defRPr>
            </a:lvl3pPr>
            <a:lvl4pPr marL="1828800" marR="0" lvl="3" indent="-228600" algn="l" rtl="0">
              <a:lnSpc>
                <a:spcPct val="100000"/>
              </a:lnSpc>
              <a:spcBef>
                <a:spcPts val="0"/>
              </a:spcBef>
              <a:spcAft>
                <a:spcPts val="0"/>
              </a:spcAft>
              <a:buClr>
                <a:srgbClr val="000000"/>
              </a:buClr>
              <a:buSzPts val="1100"/>
              <a:buNone/>
              <a:defRPr sz="1100" i="0" u="none" strike="noStrike" cap="none">
                <a:solidFill>
                  <a:srgbClr val="000000"/>
                </a:solidFill>
              </a:defRPr>
            </a:lvl4pPr>
            <a:lvl5pPr marL="2286000" marR="0" lvl="4" indent="-228600" algn="l" rtl="0">
              <a:lnSpc>
                <a:spcPct val="100000"/>
              </a:lnSpc>
              <a:spcBef>
                <a:spcPts val="0"/>
              </a:spcBef>
              <a:spcAft>
                <a:spcPts val="0"/>
              </a:spcAft>
              <a:buClr>
                <a:srgbClr val="000000"/>
              </a:buClr>
              <a:buSzPts val="1100"/>
              <a:buNone/>
              <a:defRPr sz="1100" i="0" u="none" strike="noStrike" cap="none">
                <a:solidFill>
                  <a:srgbClr val="000000"/>
                </a:solidFill>
              </a:defRPr>
            </a:lvl5pPr>
            <a:lvl6pPr marL="2743200" marR="0" lvl="5" indent="-228600" algn="l" rtl="0">
              <a:lnSpc>
                <a:spcPct val="100000"/>
              </a:lnSpc>
              <a:spcBef>
                <a:spcPts val="0"/>
              </a:spcBef>
              <a:spcAft>
                <a:spcPts val="0"/>
              </a:spcAft>
              <a:buClr>
                <a:srgbClr val="000000"/>
              </a:buClr>
              <a:buSzPts val="1100"/>
              <a:buNone/>
              <a:defRPr sz="1100" i="0" u="none" strike="noStrike" cap="none">
                <a:solidFill>
                  <a:srgbClr val="000000"/>
                </a:solidFill>
              </a:defRPr>
            </a:lvl6pPr>
            <a:lvl7pPr marL="3200400" marR="0" lvl="6" indent="-228600" algn="l" rtl="0">
              <a:lnSpc>
                <a:spcPct val="100000"/>
              </a:lnSpc>
              <a:spcBef>
                <a:spcPts val="0"/>
              </a:spcBef>
              <a:spcAft>
                <a:spcPts val="0"/>
              </a:spcAft>
              <a:buClr>
                <a:srgbClr val="000000"/>
              </a:buClr>
              <a:buSzPts val="1100"/>
              <a:buNone/>
              <a:defRPr sz="1100" i="0" u="none" strike="noStrike" cap="none">
                <a:solidFill>
                  <a:srgbClr val="000000"/>
                </a:solidFill>
              </a:defRPr>
            </a:lvl7pPr>
            <a:lvl8pPr marL="3657600" marR="0" lvl="7" indent="-228600" algn="l" rtl="0">
              <a:lnSpc>
                <a:spcPct val="100000"/>
              </a:lnSpc>
              <a:spcBef>
                <a:spcPts val="0"/>
              </a:spcBef>
              <a:spcAft>
                <a:spcPts val="0"/>
              </a:spcAft>
              <a:buClr>
                <a:srgbClr val="000000"/>
              </a:buClr>
              <a:buSzPts val="1100"/>
              <a:buNone/>
              <a:defRPr sz="1100" i="0" u="none" strike="noStrike" cap="none">
                <a:solidFill>
                  <a:srgbClr val="000000"/>
                </a:solidFill>
              </a:defRPr>
            </a:lvl8pPr>
            <a:lvl9pPr marL="4114800" marR="0" lvl="8" indent="-228600" algn="l" rtl="0">
              <a:lnSpc>
                <a:spcPct val="100000"/>
              </a:lnSpc>
              <a:spcBef>
                <a:spcPts val="0"/>
              </a:spcBef>
              <a:spcAft>
                <a:spcPts val="0"/>
              </a:spcAft>
              <a:buClr>
                <a:srgbClr val="000000"/>
              </a:buClr>
              <a:buSzPts val="1100"/>
              <a:buNone/>
              <a:defRPr sz="1100" i="0" u="none" strike="noStrike" cap="none">
                <a:solidFill>
                  <a:srgbClr val="000000"/>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1 Gold chapter break or bold statement gold with subheading">
  <p:cSld name="Gold chapter break or bold statement gold_2">
    <p:bg>
      <p:bgPr>
        <a:solidFill>
          <a:schemeClr val="accent1"/>
        </a:solidFill>
        <a:effectLst/>
      </p:bgPr>
    </p:bg>
    <p:spTree>
      <p:nvGrpSpPr>
        <p:cNvPr id="1" name="Shape 184"/>
        <p:cNvGrpSpPr/>
        <p:nvPr/>
      </p:nvGrpSpPr>
      <p:grpSpPr>
        <a:xfrm>
          <a:off x="0" y="0"/>
          <a:ext cx="0" cy="0"/>
          <a:chOff x="0" y="0"/>
          <a:chExt cx="0" cy="0"/>
        </a:xfrm>
      </p:grpSpPr>
      <p:sp>
        <p:nvSpPr>
          <p:cNvPr id="185" name="Google Shape;185;p49"/>
          <p:cNvSpPr txBox="1">
            <a:spLocks noGrp="1"/>
          </p:cNvSpPr>
          <p:nvPr>
            <p:ph type="title"/>
          </p:nvPr>
        </p:nvSpPr>
        <p:spPr>
          <a:xfrm>
            <a:off x="334677" y="1291108"/>
            <a:ext cx="8520600" cy="5727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1400"/>
              <a:buFont typeface="Arial"/>
              <a:buNone/>
              <a:defRPr sz="72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
        <p:nvSpPr>
          <p:cNvPr id="186" name="Google Shape;186;p49"/>
          <p:cNvSpPr txBox="1">
            <a:spLocks noGrp="1"/>
          </p:cNvSpPr>
          <p:nvPr>
            <p:ph type="subTitle" idx="1"/>
          </p:nvPr>
        </p:nvSpPr>
        <p:spPr>
          <a:xfrm>
            <a:off x="334677" y="1005325"/>
            <a:ext cx="7508700" cy="357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1 Chapter Break White with small gold bar">
  <p:cSld name="CUSTOM">
    <p:spTree>
      <p:nvGrpSpPr>
        <p:cNvPr id="1" name="Shape 187"/>
        <p:cNvGrpSpPr/>
        <p:nvPr/>
      </p:nvGrpSpPr>
      <p:grpSpPr>
        <a:xfrm>
          <a:off x="0" y="0"/>
          <a:ext cx="0" cy="0"/>
          <a:chOff x="0" y="0"/>
          <a:chExt cx="0" cy="0"/>
        </a:xfrm>
      </p:grpSpPr>
      <p:sp>
        <p:nvSpPr>
          <p:cNvPr id="188" name="Google Shape;188;p50"/>
          <p:cNvSpPr txBox="1">
            <a:spLocks noGrp="1"/>
          </p:cNvSpPr>
          <p:nvPr>
            <p:ph type="subTitle" idx="1"/>
          </p:nvPr>
        </p:nvSpPr>
        <p:spPr>
          <a:xfrm>
            <a:off x="339835" y="1005325"/>
            <a:ext cx="7508700" cy="357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chemeClr val="accent1"/>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9pPr>
          </a:lstStyle>
          <a:p>
            <a:endParaRPr/>
          </a:p>
        </p:txBody>
      </p:sp>
      <p:sp>
        <p:nvSpPr>
          <p:cNvPr id="189" name="Google Shape;189;p50"/>
          <p:cNvSpPr txBox="1">
            <a:spLocks noGrp="1"/>
          </p:cNvSpPr>
          <p:nvPr>
            <p:ph type="title"/>
          </p:nvPr>
        </p:nvSpPr>
        <p:spPr>
          <a:xfrm>
            <a:off x="339835" y="1288483"/>
            <a:ext cx="8520600" cy="5727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SzPts val="1400"/>
              <a:buNone/>
              <a:defRPr sz="7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1 Maroon chapter break or bold statement with subheading">
  <p:cSld name="Gold chapter break or bold statement gold_2_1">
    <p:bg>
      <p:bgPr>
        <a:solidFill>
          <a:schemeClr val="accent2"/>
        </a:solidFill>
        <a:effectLst/>
      </p:bgPr>
    </p:bg>
    <p:spTree>
      <p:nvGrpSpPr>
        <p:cNvPr id="1" name="Shape 190"/>
        <p:cNvGrpSpPr/>
        <p:nvPr/>
      </p:nvGrpSpPr>
      <p:grpSpPr>
        <a:xfrm>
          <a:off x="0" y="0"/>
          <a:ext cx="0" cy="0"/>
          <a:chOff x="0" y="0"/>
          <a:chExt cx="0" cy="0"/>
        </a:xfrm>
      </p:grpSpPr>
      <p:sp>
        <p:nvSpPr>
          <p:cNvPr id="191" name="Google Shape;191;p51"/>
          <p:cNvSpPr txBox="1">
            <a:spLocks noGrp="1"/>
          </p:cNvSpPr>
          <p:nvPr>
            <p:ph type="title"/>
          </p:nvPr>
        </p:nvSpPr>
        <p:spPr>
          <a:xfrm>
            <a:off x="334208" y="12832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lt1"/>
              </a:buClr>
              <a:buSzPts val="1400"/>
              <a:buFont typeface="Arial"/>
              <a:buNone/>
              <a:defRPr sz="7200" b="1" i="0" u="none" strike="noStrike" cap="none">
                <a:solidFill>
                  <a:schemeClr val="lt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
        <p:nvSpPr>
          <p:cNvPr id="192" name="Google Shape;192;p51"/>
          <p:cNvSpPr txBox="1">
            <a:spLocks noGrp="1"/>
          </p:cNvSpPr>
          <p:nvPr>
            <p:ph type="subTitle" idx="1"/>
          </p:nvPr>
        </p:nvSpPr>
        <p:spPr>
          <a:xfrm>
            <a:off x="334208" y="1005325"/>
            <a:ext cx="7508700" cy="357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1 Call out plus image 1">
  <p:cSld name="Call out plus image_1">
    <p:spTree>
      <p:nvGrpSpPr>
        <p:cNvPr id="1" name="Shape 193"/>
        <p:cNvGrpSpPr/>
        <p:nvPr/>
      </p:nvGrpSpPr>
      <p:grpSpPr>
        <a:xfrm>
          <a:off x="0" y="0"/>
          <a:ext cx="0" cy="0"/>
          <a:chOff x="0" y="0"/>
          <a:chExt cx="0" cy="0"/>
        </a:xfrm>
      </p:grpSpPr>
      <p:sp>
        <p:nvSpPr>
          <p:cNvPr id="194" name="Google Shape;194;p52"/>
          <p:cNvSpPr txBox="1">
            <a:spLocks noGrp="1"/>
          </p:cNvSpPr>
          <p:nvPr>
            <p:ph type="title"/>
          </p:nvPr>
        </p:nvSpPr>
        <p:spPr>
          <a:xfrm>
            <a:off x="296832" y="228975"/>
            <a:ext cx="1860300" cy="2339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b="1">
                <a:solidFill>
                  <a:schemeClr val="dk1"/>
                </a:solidFill>
              </a:defRPr>
            </a:lvl2pPr>
            <a:lvl3pPr lvl="2" algn="l" rtl="0">
              <a:lnSpc>
                <a:spcPct val="100000"/>
              </a:lnSpc>
              <a:spcBef>
                <a:spcPts val="0"/>
              </a:spcBef>
              <a:spcAft>
                <a:spcPts val="0"/>
              </a:spcAft>
              <a:buClr>
                <a:schemeClr val="dk1"/>
              </a:buClr>
              <a:buSzPts val="3000"/>
              <a:buFont typeface="Arial"/>
              <a:buNone/>
              <a:defRPr b="1">
                <a:solidFill>
                  <a:schemeClr val="dk1"/>
                </a:solidFill>
              </a:defRPr>
            </a:lvl3pPr>
            <a:lvl4pPr lvl="3" algn="l" rtl="0">
              <a:lnSpc>
                <a:spcPct val="100000"/>
              </a:lnSpc>
              <a:spcBef>
                <a:spcPts val="0"/>
              </a:spcBef>
              <a:spcAft>
                <a:spcPts val="0"/>
              </a:spcAft>
              <a:buClr>
                <a:schemeClr val="dk1"/>
              </a:buClr>
              <a:buSzPts val="3000"/>
              <a:buFont typeface="Arial"/>
              <a:buNone/>
              <a:defRPr b="1">
                <a:solidFill>
                  <a:schemeClr val="dk1"/>
                </a:solidFill>
              </a:defRPr>
            </a:lvl4pPr>
            <a:lvl5pPr lvl="4" algn="l" rtl="0">
              <a:lnSpc>
                <a:spcPct val="100000"/>
              </a:lnSpc>
              <a:spcBef>
                <a:spcPts val="0"/>
              </a:spcBef>
              <a:spcAft>
                <a:spcPts val="0"/>
              </a:spcAft>
              <a:buClr>
                <a:schemeClr val="dk1"/>
              </a:buClr>
              <a:buSzPts val="3000"/>
              <a:buFont typeface="Arial"/>
              <a:buNone/>
              <a:defRPr b="1">
                <a:solidFill>
                  <a:schemeClr val="dk1"/>
                </a:solidFill>
              </a:defRPr>
            </a:lvl5pPr>
            <a:lvl6pPr lvl="5" algn="l" rtl="0">
              <a:lnSpc>
                <a:spcPct val="100000"/>
              </a:lnSpc>
              <a:spcBef>
                <a:spcPts val="0"/>
              </a:spcBef>
              <a:spcAft>
                <a:spcPts val="0"/>
              </a:spcAft>
              <a:buClr>
                <a:schemeClr val="dk1"/>
              </a:buClr>
              <a:buSzPts val="3000"/>
              <a:buFont typeface="Arial"/>
              <a:buNone/>
              <a:defRPr b="1">
                <a:solidFill>
                  <a:schemeClr val="dk1"/>
                </a:solidFill>
              </a:defRPr>
            </a:lvl6pPr>
            <a:lvl7pPr lvl="6" algn="l" rtl="0">
              <a:lnSpc>
                <a:spcPct val="100000"/>
              </a:lnSpc>
              <a:spcBef>
                <a:spcPts val="0"/>
              </a:spcBef>
              <a:spcAft>
                <a:spcPts val="0"/>
              </a:spcAft>
              <a:buClr>
                <a:schemeClr val="dk1"/>
              </a:buClr>
              <a:buSzPts val="3000"/>
              <a:buFont typeface="Arial"/>
              <a:buNone/>
              <a:defRPr b="1">
                <a:solidFill>
                  <a:schemeClr val="dk1"/>
                </a:solidFill>
              </a:defRPr>
            </a:lvl7pPr>
            <a:lvl8pPr lvl="7" algn="l" rtl="0">
              <a:lnSpc>
                <a:spcPct val="100000"/>
              </a:lnSpc>
              <a:spcBef>
                <a:spcPts val="0"/>
              </a:spcBef>
              <a:spcAft>
                <a:spcPts val="0"/>
              </a:spcAft>
              <a:buClr>
                <a:schemeClr val="dk1"/>
              </a:buClr>
              <a:buSzPts val="3000"/>
              <a:buFont typeface="Arial"/>
              <a:buNone/>
              <a:defRPr b="1">
                <a:solidFill>
                  <a:schemeClr val="dk1"/>
                </a:solidFill>
              </a:defRPr>
            </a:lvl8pPr>
            <a:lvl9pPr lvl="8" algn="l" rtl="0">
              <a:lnSpc>
                <a:spcPct val="100000"/>
              </a:lnSpc>
              <a:spcBef>
                <a:spcPts val="0"/>
              </a:spcBef>
              <a:spcAft>
                <a:spcPts val="0"/>
              </a:spcAft>
              <a:buClr>
                <a:schemeClr val="dk1"/>
              </a:buClr>
              <a:buSzPts val="3000"/>
              <a:buFont typeface="Arial"/>
              <a:buNone/>
              <a:defRPr b="1">
                <a:solidFill>
                  <a:schemeClr val="dk1"/>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1 2 Column Format Black Right">
  <p:cSld name="Section title and description_1">
    <p:spTree>
      <p:nvGrpSpPr>
        <p:cNvPr id="1" name="Shape 195"/>
        <p:cNvGrpSpPr/>
        <p:nvPr/>
      </p:nvGrpSpPr>
      <p:grpSpPr>
        <a:xfrm>
          <a:off x="0" y="0"/>
          <a:ext cx="0" cy="0"/>
          <a:chOff x="0" y="0"/>
          <a:chExt cx="0" cy="0"/>
        </a:xfrm>
      </p:grpSpPr>
      <p:sp>
        <p:nvSpPr>
          <p:cNvPr id="196" name="Google Shape;196;p53"/>
          <p:cNvSpPr/>
          <p:nvPr/>
        </p:nvSpPr>
        <p:spPr>
          <a:xfrm>
            <a:off x="4630550" y="0"/>
            <a:ext cx="4513500" cy="517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53"/>
          <p:cNvSpPr txBox="1">
            <a:spLocks noGrp="1"/>
          </p:cNvSpPr>
          <p:nvPr>
            <p:ph type="body" idx="1"/>
          </p:nvPr>
        </p:nvSpPr>
        <p:spPr>
          <a:xfrm>
            <a:off x="5035150" y="508475"/>
            <a:ext cx="3837000" cy="44022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15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1pPr>
            <a:lvl2pPr marL="914400" marR="0" lvl="1"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1371600" marR="0" lvl="2"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198" name="Google Shape;198;p53"/>
          <p:cNvSpPr txBox="1">
            <a:spLocks noGrp="1"/>
          </p:cNvSpPr>
          <p:nvPr>
            <p:ph type="title"/>
          </p:nvPr>
        </p:nvSpPr>
        <p:spPr>
          <a:xfrm>
            <a:off x="328581" y="229414"/>
            <a:ext cx="38370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3000" b="1">
                <a:solidFill>
                  <a:schemeClr val="dk1"/>
                </a:solidFill>
              </a:defRPr>
            </a:lvl2pPr>
            <a:lvl3pPr lvl="2" algn="l" rtl="0">
              <a:lnSpc>
                <a:spcPct val="100000"/>
              </a:lnSpc>
              <a:spcBef>
                <a:spcPts val="0"/>
              </a:spcBef>
              <a:spcAft>
                <a:spcPts val="0"/>
              </a:spcAft>
              <a:buClr>
                <a:schemeClr val="dk1"/>
              </a:buClr>
              <a:buSzPts val="3000"/>
              <a:buFont typeface="Arial"/>
              <a:buNone/>
              <a:defRPr sz="3000" b="1">
                <a:solidFill>
                  <a:schemeClr val="dk1"/>
                </a:solidFill>
              </a:defRPr>
            </a:lvl3pPr>
            <a:lvl4pPr lvl="3" algn="l" rtl="0">
              <a:lnSpc>
                <a:spcPct val="100000"/>
              </a:lnSpc>
              <a:spcBef>
                <a:spcPts val="0"/>
              </a:spcBef>
              <a:spcAft>
                <a:spcPts val="0"/>
              </a:spcAft>
              <a:buClr>
                <a:schemeClr val="dk1"/>
              </a:buClr>
              <a:buSzPts val="3000"/>
              <a:buFont typeface="Arial"/>
              <a:buNone/>
              <a:defRPr sz="3000" b="1">
                <a:solidFill>
                  <a:schemeClr val="dk1"/>
                </a:solidFill>
              </a:defRPr>
            </a:lvl4pPr>
            <a:lvl5pPr lvl="4" algn="l" rtl="0">
              <a:lnSpc>
                <a:spcPct val="100000"/>
              </a:lnSpc>
              <a:spcBef>
                <a:spcPts val="0"/>
              </a:spcBef>
              <a:spcAft>
                <a:spcPts val="0"/>
              </a:spcAft>
              <a:buClr>
                <a:schemeClr val="dk1"/>
              </a:buClr>
              <a:buSzPts val="3000"/>
              <a:buFont typeface="Arial"/>
              <a:buNone/>
              <a:defRPr sz="3000" b="1">
                <a:solidFill>
                  <a:schemeClr val="dk1"/>
                </a:solidFill>
              </a:defRPr>
            </a:lvl5pPr>
            <a:lvl6pPr lvl="5" algn="l" rtl="0">
              <a:lnSpc>
                <a:spcPct val="100000"/>
              </a:lnSpc>
              <a:spcBef>
                <a:spcPts val="0"/>
              </a:spcBef>
              <a:spcAft>
                <a:spcPts val="0"/>
              </a:spcAft>
              <a:buClr>
                <a:schemeClr val="dk1"/>
              </a:buClr>
              <a:buSzPts val="3000"/>
              <a:buFont typeface="Arial"/>
              <a:buNone/>
              <a:defRPr sz="3000" b="1">
                <a:solidFill>
                  <a:schemeClr val="dk1"/>
                </a:solidFill>
              </a:defRPr>
            </a:lvl6pPr>
            <a:lvl7pPr lvl="6" algn="l" rtl="0">
              <a:lnSpc>
                <a:spcPct val="100000"/>
              </a:lnSpc>
              <a:spcBef>
                <a:spcPts val="0"/>
              </a:spcBef>
              <a:spcAft>
                <a:spcPts val="0"/>
              </a:spcAft>
              <a:buClr>
                <a:schemeClr val="dk1"/>
              </a:buClr>
              <a:buSzPts val="3000"/>
              <a:buFont typeface="Arial"/>
              <a:buNone/>
              <a:defRPr sz="3000" b="1">
                <a:solidFill>
                  <a:schemeClr val="dk1"/>
                </a:solidFill>
              </a:defRPr>
            </a:lvl7pPr>
            <a:lvl8pPr lvl="7" algn="l" rtl="0">
              <a:lnSpc>
                <a:spcPct val="100000"/>
              </a:lnSpc>
              <a:spcBef>
                <a:spcPts val="0"/>
              </a:spcBef>
              <a:spcAft>
                <a:spcPts val="0"/>
              </a:spcAft>
              <a:buClr>
                <a:schemeClr val="dk1"/>
              </a:buClr>
              <a:buSzPts val="3000"/>
              <a:buFont typeface="Arial"/>
              <a:buNone/>
              <a:defRPr sz="3000" b="1">
                <a:solidFill>
                  <a:schemeClr val="dk1"/>
                </a:solidFill>
              </a:defRPr>
            </a:lvl8pPr>
            <a:lvl9pPr lvl="8" algn="l" rtl="0">
              <a:lnSpc>
                <a:spcPct val="100000"/>
              </a:lnSpc>
              <a:spcBef>
                <a:spcPts val="0"/>
              </a:spcBef>
              <a:spcAft>
                <a:spcPts val="0"/>
              </a:spcAft>
              <a:buClr>
                <a:schemeClr val="dk1"/>
              </a:buClr>
              <a:buSzPts val="3000"/>
              <a:buFont typeface="Arial"/>
              <a:buNone/>
              <a:defRPr sz="3000" b="1">
                <a:solidFill>
                  <a:schemeClr val="dk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0  Left heading">
  <p:cSld name="20  Left heading">
    <p:spTree>
      <p:nvGrpSpPr>
        <p:cNvPr id="1" name="Shape 199"/>
        <p:cNvGrpSpPr/>
        <p:nvPr/>
      </p:nvGrpSpPr>
      <p:grpSpPr>
        <a:xfrm>
          <a:off x="0" y="0"/>
          <a:ext cx="0" cy="0"/>
          <a:chOff x="0" y="0"/>
          <a:chExt cx="0" cy="0"/>
        </a:xfrm>
      </p:grpSpPr>
      <p:sp>
        <p:nvSpPr>
          <p:cNvPr id="200" name="Google Shape;200;p54"/>
          <p:cNvSpPr txBox="1">
            <a:spLocks noGrp="1"/>
          </p:cNvSpPr>
          <p:nvPr>
            <p:ph type="title"/>
          </p:nvPr>
        </p:nvSpPr>
        <p:spPr>
          <a:xfrm>
            <a:off x="311700" y="445025"/>
            <a:ext cx="22689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3">
  <p:cSld name="CUSTOM_6_1">
    <p:spTree>
      <p:nvGrpSpPr>
        <p:cNvPr id="1" name="Shape 201"/>
        <p:cNvGrpSpPr/>
        <p:nvPr/>
      </p:nvGrpSpPr>
      <p:grpSpPr>
        <a:xfrm>
          <a:off x="0" y="0"/>
          <a:ext cx="0" cy="0"/>
          <a:chOff x="0" y="0"/>
          <a:chExt cx="0" cy="0"/>
        </a:xfrm>
      </p:grpSpPr>
      <p:sp>
        <p:nvSpPr>
          <p:cNvPr id="202" name="Google Shape;202;p55"/>
          <p:cNvSpPr/>
          <p:nvPr/>
        </p:nvSpPr>
        <p:spPr>
          <a:xfrm>
            <a:off x="4203300" y="0"/>
            <a:ext cx="4940700" cy="4390800"/>
          </a:xfrm>
          <a:prstGeom prst="rect">
            <a:avLst/>
          </a:pr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55"/>
          <p:cNvSpPr txBox="1">
            <a:spLocks noGrp="1"/>
          </p:cNvSpPr>
          <p:nvPr>
            <p:ph type="title"/>
          </p:nvPr>
        </p:nvSpPr>
        <p:spPr>
          <a:xfrm>
            <a:off x="4577650" y="536850"/>
            <a:ext cx="3853200" cy="580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lt1"/>
              </a:buClr>
              <a:buSzPts val="3000"/>
              <a:buNone/>
              <a:defRPr>
                <a:solidFill>
                  <a:schemeClr val="lt1"/>
                </a:solidFill>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204" name="Google Shape;204;p55"/>
          <p:cNvSpPr txBox="1">
            <a:spLocks noGrp="1"/>
          </p:cNvSpPr>
          <p:nvPr>
            <p:ph type="subTitle" idx="1"/>
          </p:nvPr>
        </p:nvSpPr>
        <p:spPr>
          <a:xfrm>
            <a:off x="5580000" y="1543900"/>
            <a:ext cx="2844000" cy="4902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a:endParaRPr/>
          </a:p>
        </p:txBody>
      </p:sp>
      <p:sp>
        <p:nvSpPr>
          <p:cNvPr id="205" name="Google Shape;205;p55"/>
          <p:cNvSpPr txBox="1">
            <a:spLocks noGrp="1"/>
          </p:cNvSpPr>
          <p:nvPr>
            <p:ph type="subTitle" idx="2"/>
          </p:nvPr>
        </p:nvSpPr>
        <p:spPr>
          <a:xfrm>
            <a:off x="5580000" y="2232335"/>
            <a:ext cx="2844000" cy="543300"/>
          </a:xfrm>
          <a:prstGeom prst="rect">
            <a:avLst/>
          </a:prstGeom>
          <a:noFill/>
          <a:ln>
            <a:noFill/>
          </a:ln>
        </p:spPr>
        <p:txBody>
          <a:bodyPr spcFirstLastPara="1" wrap="square" lIns="91425" tIns="91425" rIns="91425" bIns="91425" anchor="ctr" anchorCtr="0">
            <a:noAutofit/>
          </a:bodyPr>
          <a:lstStyle>
            <a:lvl1pPr lvl="0"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a:endParaRPr/>
          </a:p>
        </p:txBody>
      </p:sp>
      <p:sp>
        <p:nvSpPr>
          <p:cNvPr id="206" name="Google Shape;206;p55"/>
          <p:cNvSpPr txBox="1">
            <a:spLocks noGrp="1"/>
          </p:cNvSpPr>
          <p:nvPr>
            <p:ph type="subTitle" idx="3"/>
          </p:nvPr>
        </p:nvSpPr>
        <p:spPr>
          <a:xfrm>
            <a:off x="5580000" y="2973875"/>
            <a:ext cx="2844000" cy="543300"/>
          </a:xfrm>
          <a:prstGeom prst="rect">
            <a:avLst/>
          </a:prstGeom>
          <a:noFill/>
          <a:ln>
            <a:noFill/>
          </a:ln>
        </p:spPr>
        <p:txBody>
          <a:bodyPr spcFirstLastPara="1" wrap="square" lIns="91425" tIns="91425" rIns="91425" bIns="91425" anchor="ctr" anchorCtr="0">
            <a:noAutofit/>
          </a:bodyPr>
          <a:lstStyle>
            <a:lvl1pPr lvl="0"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1pPr>
            <a:lvl2pPr lvl="1"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2pPr>
            <a:lvl3pPr lvl="2"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3pPr>
            <a:lvl4pPr lvl="3"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4pPr>
            <a:lvl5pPr lvl="4"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5pPr>
            <a:lvl6pPr lvl="5"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6pPr>
            <a:lvl7pPr lvl="6"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7pPr>
            <a:lvl8pPr lvl="7"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8pPr>
            <a:lvl9pPr lvl="8" algn="l" rtl="0">
              <a:lnSpc>
                <a:spcPct val="90000"/>
              </a:lnSpc>
              <a:spcBef>
                <a:spcPts val="0"/>
              </a:spcBef>
              <a:spcAft>
                <a:spcPts val="0"/>
              </a:spcAft>
              <a:buClr>
                <a:schemeClr val="lt1"/>
              </a:buClr>
              <a:buSzPts val="1400"/>
              <a:buFont typeface="Roboto"/>
              <a:buNone/>
              <a:defRPr>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CUSTOM_19">
    <p:spTree>
      <p:nvGrpSpPr>
        <p:cNvPr id="1" name="Shape 207"/>
        <p:cNvGrpSpPr/>
        <p:nvPr/>
      </p:nvGrpSpPr>
      <p:grpSpPr>
        <a:xfrm>
          <a:off x="0" y="0"/>
          <a:ext cx="0" cy="0"/>
          <a:chOff x="0" y="0"/>
          <a:chExt cx="0" cy="0"/>
        </a:xfrm>
      </p:grpSpPr>
      <p:sp>
        <p:nvSpPr>
          <p:cNvPr id="208" name="Google Shape;208;p56"/>
          <p:cNvSpPr txBox="1">
            <a:spLocks noGrp="1"/>
          </p:cNvSpPr>
          <p:nvPr>
            <p:ph type="title"/>
          </p:nvPr>
        </p:nvSpPr>
        <p:spPr>
          <a:xfrm>
            <a:off x="713225" y="3762275"/>
            <a:ext cx="3781500" cy="8463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2500"/>
              <a:buFont typeface="Archivo Black"/>
              <a:buNone/>
              <a:defRPr sz="2500">
                <a:solidFill>
                  <a:schemeClr val="dk2"/>
                </a:solidFill>
                <a:latin typeface="Archivo Black"/>
                <a:ea typeface="Archivo Black"/>
                <a:cs typeface="Archivo Black"/>
                <a:sym typeface="Archivo Black"/>
              </a:defRPr>
            </a:lvl1pPr>
            <a:lvl2pPr lvl="1" algn="ctr" rtl="0">
              <a:lnSpc>
                <a:spcPct val="100000"/>
              </a:lnSpc>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2pPr>
            <a:lvl3pPr lvl="2" algn="ctr" rtl="0">
              <a:lnSpc>
                <a:spcPct val="100000"/>
              </a:lnSpc>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3pPr>
            <a:lvl4pPr lvl="3" algn="ctr" rtl="0">
              <a:lnSpc>
                <a:spcPct val="100000"/>
              </a:lnSpc>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4pPr>
            <a:lvl5pPr lvl="4" algn="ctr" rtl="0">
              <a:lnSpc>
                <a:spcPct val="100000"/>
              </a:lnSpc>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5pPr>
            <a:lvl6pPr lvl="5" algn="ctr" rtl="0">
              <a:lnSpc>
                <a:spcPct val="100000"/>
              </a:lnSpc>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6pPr>
            <a:lvl7pPr lvl="6" algn="ctr" rtl="0">
              <a:lnSpc>
                <a:spcPct val="100000"/>
              </a:lnSpc>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7pPr>
            <a:lvl8pPr lvl="7" algn="ctr" rtl="0">
              <a:lnSpc>
                <a:spcPct val="100000"/>
              </a:lnSpc>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8pPr>
            <a:lvl9pPr lvl="8" algn="ctr" rtl="0">
              <a:lnSpc>
                <a:spcPct val="100000"/>
              </a:lnSpc>
              <a:spcBef>
                <a:spcPts val="0"/>
              </a:spcBef>
              <a:spcAft>
                <a:spcPts val="0"/>
              </a:spcAft>
              <a:buClr>
                <a:schemeClr val="dk1"/>
              </a:buClr>
              <a:buSzPts val="2800"/>
              <a:buFont typeface="Archivo Black"/>
              <a:buNone/>
              <a:defRPr>
                <a:solidFill>
                  <a:schemeClr val="dk1"/>
                </a:solidFill>
                <a:latin typeface="Archivo Black"/>
                <a:ea typeface="Archivo Black"/>
                <a:cs typeface="Archivo Black"/>
                <a:sym typeface="Archivo Black"/>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1 Title plus gold horizontal block 1">
  <p:cSld name="CUSTOM_2_2">
    <p:spTree>
      <p:nvGrpSpPr>
        <p:cNvPr id="1" name="Shape 209"/>
        <p:cNvGrpSpPr/>
        <p:nvPr/>
      </p:nvGrpSpPr>
      <p:grpSpPr>
        <a:xfrm>
          <a:off x="0" y="0"/>
          <a:ext cx="0" cy="0"/>
          <a:chOff x="0" y="0"/>
          <a:chExt cx="0" cy="0"/>
        </a:xfrm>
      </p:grpSpPr>
      <p:sp>
        <p:nvSpPr>
          <p:cNvPr id="210" name="Google Shape;210;p57"/>
          <p:cNvSpPr/>
          <p:nvPr/>
        </p:nvSpPr>
        <p:spPr>
          <a:xfrm>
            <a:off x="-19225" y="1760200"/>
            <a:ext cx="9163200" cy="3438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57"/>
          <p:cNvSpPr txBox="1">
            <a:spLocks noGrp="1"/>
          </p:cNvSpPr>
          <p:nvPr>
            <p:ph type="title"/>
          </p:nvPr>
        </p:nvSpPr>
        <p:spPr>
          <a:xfrm>
            <a:off x="328581" y="228600"/>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
        <p:nvSpPr>
          <p:cNvPr id="212" name="Google Shape;212;p57"/>
          <p:cNvSpPr txBox="1">
            <a:spLocks noGrp="1"/>
          </p:cNvSpPr>
          <p:nvPr>
            <p:ph type="body" idx="1"/>
          </p:nvPr>
        </p:nvSpPr>
        <p:spPr>
          <a:xfrm>
            <a:off x="429868" y="2062715"/>
            <a:ext cx="7820400" cy="2343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228600"/>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650" y="884250"/>
            <a:ext cx="8520600" cy="4030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3" name="Google Shape;53;p13"/>
          <p:cNvSpPr txBox="1"/>
          <p:nvPr/>
        </p:nvSpPr>
        <p:spPr>
          <a:xfrm>
            <a:off x="7465849" y="4859383"/>
            <a:ext cx="1428000" cy="228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400"/>
              <a:buFont typeface="Arial"/>
              <a:buNone/>
            </a:pPr>
            <a:r>
              <a:rPr lang="en" sz="400" b="0" i="0" u="none" strike="noStrike" cap="none">
                <a:solidFill>
                  <a:srgbClr val="B7B7B7"/>
                </a:solidFill>
                <a:latin typeface="Arial"/>
                <a:ea typeface="Arial"/>
                <a:cs typeface="Arial"/>
                <a:sym typeface="Arial"/>
              </a:rPr>
              <a:t>Copyright © 2022 Arizona Board of Regents</a:t>
            </a:r>
            <a:endParaRPr sz="400" b="0" i="0" u="none" strike="noStrike" cap="none">
              <a:solidFill>
                <a:srgbClr val="B7B7B7"/>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196">
          <p15:clr>
            <a:srgbClr val="EA4335"/>
          </p15:clr>
        </p15:guide>
        <p15:guide id="4" pos="5564">
          <p15:clr>
            <a:srgbClr val="EA4335"/>
          </p15:clr>
        </p15:guide>
        <p15:guide id="5" orient="horz" pos="144">
          <p15:clr>
            <a:srgbClr val="EA4335"/>
          </p15:clr>
        </p15:guide>
        <p15:guide id="6" orient="horz" pos="89">
          <p15:clr>
            <a:srgbClr val="EA4335"/>
          </p15:clr>
        </p15:guide>
        <p15:guide id="7" pos="153">
          <p15:clr>
            <a:srgbClr val="EA4335"/>
          </p15:clr>
        </p15:guide>
        <p15:guide id="8" orient="horz" pos="3096">
          <p15:clr>
            <a:srgbClr val="EA4335"/>
          </p15:clr>
        </p15:guide>
        <p15:guide id="9" orient="horz" pos="199">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58"/>
          <p:cNvSpPr txBox="1">
            <a:spLocks noGrp="1"/>
          </p:cNvSpPr>
          <p:nvPr>
            <p:ph type="title"/>
          </p:nvPr>
        </p:nvSpPr>
        <p:spPr>
          <a:xfrm>
            <a:off x="311700" y="228600"/>
            <a:ext cx="7595400" cy="4686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sz="4700" dirty="0">
              <a:solidFill>
                <a:srgbClr val="000000"/>
              </a:solidFill>
            </a:endParaRPr>
          </a:p>
          <a:p>
            <a:pPr marL="0" lvl="0" indent="0" algn="l" rtl="0">
              <a:lnSpc>
                <a:spcPct val="100000"/>
              </a:lnSpc>
              <a:spcBef>
                <a:spcPts val="0"/>
              </a:spcBef>
              <a:spcAft>
                <a:spcPts val="0"/>
              </a:spcAft>
              <a:buSzPts val="1400"/>
              <a:buNone/>
            </a:pPr>
            <a:r>
              <a:rPr lang="en" sz="4700" dirty="0">
                <a:solidFill>
                  <a:srgbClr val="000000"/>
                </a:solidFill>
              </a:rPr>
              <a:t>CDA Escuelita for </a:t>
            </a:r>
            <a:endParaRPr sz="4700" dirty="0">
              <a:solidFill>
                <a:srgbClr val="000000"/>
              </a:solidFill>
            </a:endParaRPr>
          </a:p>
          <a:p>
            <a:pPr marL="0" lvl="0" indent="0" algn="l" rtl="0">
              <a:lnSpc>
                <a:spcPct val="100000"/>
              </a:lnSpc>
              <a:spcBef>
                <a:spcPts val="0"/>
              </a:spcBef>
              <a:spcAft>
                <a:spcPts val="0"/>
              </a:spcAft>
              <a:buSzPts val="1400"/>
              <a:buNone/>
            </a:pPr>
            <a:r>
              <a:rPr lang="en" sz="4700" dirty="0">
                <a:solidFill>
                  <a:srgbClr val="000000"/>
                </a:solidFill>
              </a:rPr>
              <a:t>Young Archivists</a:t>
            </a:r>
            <a:r>
              <a:rPr lang="en" sz="100" dirty="0">
                <a:solidFill>
                  <a:srgbClr val="000000"/>
                </a:solidFill>
              </a:rPr>
              <a:t> </a:t>
            </a:r>
            <a:endParaRPr sz="100" dirty="0">
              <a:solidFill>
                <a:srgbClr val="000000"/>
              </a:solidFill>
            </a:endParaRPr>
          </a:p>
          <a:p>
            <a:pPr marL="0" lvl="0" indent="0" algn="l" rtl="0">
              <a:lnSpc>
                <a:spcPct val="100000"/>
              </a:lnSpc>
              <a:spcBef>
                <a:spcPts val="0"/>
              </a:spcBef>
              <a:spcAft>
                <a:spcPts val="0"/>
              </a:spcAft>
              <a:buSzPts val="1400"/>
              <a:buNone/>
            </a:pPr>
            <a:r>
              <a:rPr lang="en" dirty="0"/>
              <a:t> </a:t>
            </a:r>
            <a:endParaRPr dirty="0"/>
          </a:p>
          <a:p>
            <a:pPr marL="0" lvl="0" indent="0" algn="l" rtl="0">
              <a:lnSpc>
                <a:spcPct val="100000"/>
              </a:lnSpc>
              <a:spcBef>
                <a:spcPts val="0"/>
              </a:spcBef>
              <a:spcAft>
                <a:spcPts val="0"/>
              </a:spcAft>
              <a:buSzPts val="1400"/>
              <a:buNone/>
            </a:pPr>
            <a:r>
              <a:rPr lang="en" sz="2500" dirty="0"/>
              <a:t>Presentation #1</a:t>
            </a:r>
            <a:endParaRPr sz="2500" dirty="0"/>
          </a:p>
          <a:p>
            <a:pPr marL="0" lvl="0" indent="0" algn="l" rtl="0">
              <a:lnSpc>
                <a:spcPct val="100000"/>
              </a:lnSpc>
              <a:spcBef>
                <a:spcPts val="0"/>
              </a:spcBef>
              <a:spcAft>
                <a:spcPts val="0"/>
              </a:spcAft>
              <a:buSzPts val="1400"/>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66"/>
          <p:cNvSpPr txBox="1">
            <a:spLocks noGrp="1"/>
          </p:cNvSpPr>
          <p:nvPr>
            <p:ph type="title"/>
          </p:nvPr>
        </p:nvSpPr>
        <p:spPr>
          <a:xfrm>
            <a:off x="-92125" y="407200"/>
            <a:ext cx="5097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500" dirty="0"/>
              <a:t> Activity 2: Kid Archivist Booklet </a:t>
            </a:r>
            <a:endParaRPr sz="2500" dirty="0"/>
          </a:p>
        </p:txBody>
      </p:sp>
      <p:sp>
        <p:nvSpPr>
          <p:cNvPr id="299" name="Google Shape;299;p66"/>
          <p:cNvSpPr txBox="1"/>
          <p:nvPr/>
        </p:nvSpPr>
        <p:spPr>
          <a:xfrm>
            <a:off x="86600" y="1297953"/>
            <a:ext cx="4321500" cy="3438347"/>
          </a:xfrm>
          <a:prstGeom prst="rect">
            <a:avLst/>
          </a:prstGeom>
          <a:noFill/>
          <a:ln>
            <a:noFill/>
          </a:ln>
        </p:spPr>
        <p:txBody>
          <a:bodyPr spcFirstLastPara="1" wrap="square" lIns="91425" tIns="91425" rIns="91425" bIns="91425" anchor="t" anchorCtr="0">
            <a:spAutoFit/>
          </a:bodyPr>
          <a:lstStyle/>
          <a:p>
            <a:pPr marL="393700" lvl="0" indent="-285750" algn="l" rtl="0">
              <a:lnSpc>
                <a:spcPct val="130000"/>
              </a:lnSpc>
              <a:spcBef>
                <a:spcPts val="1000"/>
              </a:spcBef>
              <a:spcAft>
                <a:spcPts val="0"/>
              </a:spcAft>
              <a:buClr>
                <a:schemeClr val="dk1"/>
              </a:buClr>
              <a:buSzPts val="1900"/>
              <a:buFont typeface="Arial" panose="020B0604020202020204" pitchFamily="34" charset="0"/>
              <a:buChar char="•"/>
            </a:pPr>
            <a:r>
              <a:rPr lang="en" sz="1900" dirty="0">
                <a:solidFill>
                  <a:schemeClr val="dk1"/>
                </a:solidFill>
              </a:rPr>
              <a:t>Put</a:t>
            </a:r>
            <a:r>
              <a:rPr lang="en" sz="1800" dirty="0">
                <a:solidFill>
                  <a:schemeClr val="dk1"/>
                </a:solidFill>
              </a:rPr>
              <a:t> your name on the front of your booklet.</a:t>
            </a:r>
          </a:p>
          <a:p>
            <a:pPr marL="393700" lvl="0" indent="-285750" algn="l" rtl="0">
              <a:lnSpc>
                <a:spcPct val="130000"/>
              </a:lnSpc>
              <a:spcBef>
                <a:spcPts val="1000"/>
              </a:spcBef>
              <a:spcAft>
                <a:spcPts val="0"/>
              </a:spcAft>
              <a:buClr>
                <a:schemeClr val="dk1"/>
              </a:buClr>
              <a:buSzPts val="1900"/>
              <a:buFont typeface="Arial" panose="020B0604020202020204" pitchFamily="34" charset="0"/>
              <a:buChar char="•"/>
            </a:pPr>
            <a:r>
              <a:rPr lang="en" sz="1800" dirty="0">
                <a:solidFill>
                  <a:schemeClr val="dk1"/>
                </a:solidFill>
              </a:rPr>
              <a:t>Work on the page of your kid archivist booklet which asks you to draw your family. </a:t>
            </a:r>
          </a:p>
          <a:p>
            <a:pPr marL="393700" lvl="0" indent="-285750" algn="l" rtl="0">
              <a:lnSpc>
                <a:spcPct val="130000"/>
              </a:lnSpc>
              <a:spcBef>
                <a:spcPts val="1000"/>
              </a:spcBef>
              <a:spcAft>
                <a:spcPts val="0"/>
              </a:spcAft>
              <a:buClr>
                <a:schemeClr val="dk1"/>
              </a:buClr>
              <a:buSzPts val="1900"/>
              <a:buFont typeface="Arial" panose="020B0604020202020204" pitchFamily="34" charset="0"/>
              <a:buChar char="•"/>
            </a:pPr>
            <a:r>
              <a:rPr lang="en" sz="1800" dirty="0">
                <a:solidFill>
                  <a:schemeClr val="dk1"/>
                </a:solidFill>
              </a:rPr>
              <a:t>If there is time, you may work on the following pages.</a:t>
            </a:r>
            <a:endParaRPr sz="1800" dirty="0">
              <a:solidFill>
                <a:schemeClr val="dk1"/>
              </a:solidFill>
            </a:endParaRPr>
          </a:p>
          <a:p>
            <a:pPr marL="0" lvl="0" indent="0" algn="l" rtl="0">
              <a:lnSpc>
                <a:spcPct val="130000"/>
              </a:lnSpc>
              <a:spcBef>
                <a:spcPts val="1000"/>
              </a:spcBef>
              <a:spcAft>
                <a:spcPts val="0"/>
              </a:spcAft>
              <a:buNone/>
            </a:pPr>
            <a:endParaRPr sz="1100" dirty="0">
              <a:solidFill>
                <a:srgbClr val="666666"/>
              </a:solidFill>
              <a:latin typeface="Droid Serif"/>
              <a:ea typeface="Droid Serif"/>
              <a:cs typeface="Droid Serif"/>
              <a:sym typeface="Droid Serif"/>
            </a:endParaRPr>
          </a:p>
        </p:txBody>
      </p:sp>
      <p:pic>
        <p:nvPicPr>
          <p:cNvPr id="300" name="Google Shape;300;p66" descr="A cover of the Activity Book for Kid Archivists by the Community-Driven Archives Initiative."/>
          <p:cNvPicPr preferRelativeResize="0"/>
          <p:nvPr/>
        </p:nvPicPr>
        <p:blipFill>
          <a:blip r:embed="rId3">
            <a:alphaModFix/>
          </a:blip>
          <a:stretch>
            <a:fillRect/>
          </a:stretch>
        </p:blipFill>
        <p:spPr>
          <a:xfrm>
            <a:off x="5157875" y="152400"/>
            <a:ext cx="3151875" cy="3976924"/>
          </a:xfrm>
          <a:prstGeom prst="rect">
            <a:avLst/>
          </a:prstGeom>
          <a:noFill/>
          <a:ln>
            <a:noFill/>
          </a:ln>
        </p:spPr>
      </p:pic>
      <p:sp>
        <p:nvSpPr>
          <p:cNvPr id="296" name="Google Shape;296;p66"/>
          <p:cNvSpPr txBox="1"/>
          <p:nvPr/>
        </p:nvSpPr>
        <p:spPr>
          <a:xfrm>
            <a:off x="5095173" y="4304150"/>
            <a:ext cx="3363900" cy="3849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t>      This booklet can go in your archive!</a:t>
            </a:r>
            <a:endParaRPr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59"/>
          <p:cNvSpPr txBox="1">
            <a:spLocks noGrp="1"/>
          </p:cNvSpPr>
          <p:nvPr>
            <p:ph type="title"/>
          </p:nvPr>
        </p:nvSpPr>
        <p:spPr>
          <a:xfrm>
            <a:off x="328581" y="228600"/>
            <a:ext cx="8520600" cy="97840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dirty="0"/>
              <a:t>CDA Escuelita</a:t>
            </a:r>
            <a:endParaRPr sz="1800" dirty="0">
              <a:solidFill>
                <a:schemeClr val="lt1"/>
              </a:solidFill>
              <a:highlight>
                <a:schemeClr val="dk1"/>
              </a:highlight>
            </a:endParaRPr>
          </a:p>
          <a:p>
            <a:pPr marL="0" lvl="0" indent="0" algn="l" rtl="0">
              <a:lnSpc>
                <a:spcPct val="100000"/>
              </a:lnSpc>
              <a:spcBef>
                <a:spcPts val="0"/>
              </a:spcBef>
              <a:spcAft>
                <a:spcPts val="0"/>
              </a:spcAft>
              <a:buSzPts val="3000"/>
              <a:buNone/>
            </a:pPr>
            <a:r>
              <a:rPr lang="en" sz="1800" dirty="0">
                <a:solidFill>
                  <a:schemeClr val="lt1"/>
                </a:solidFill>
                <a:highlight>
                  <a:schemeClr val="dk1"/>
                </a:highlight>
              </a:rPr>
              <a:t>Students as Community Archivists </a:t>
            </a:r>
            <a:endParaRPr sz="1800" dirty="0">
              <a:solidFill>
                <a:schemeClr val="lt1"/>
              </a:solidFill>
              <a:highlight>
                <a:schemeClr val="dk1"/>
              </a:highlight>
            </a:endParaRPr>
          </a:p>
        </p:txBody>
      </p:sp>
      <p:sp>
        <p:nvSpPr>
          <p:cNvPr id="225" name="Google Shape;225;p59"/>
          <p:cNvSpPr txBox="1"/>
          <p:nvPr/>
        </p:nvSpPr>
        <p:spPr>
          <a:xfrm>
            <a:off x="-299075" y="1898720"/>
            <a:ext cx="5401800" cy="301618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sz="2000" b="1" dirty="0"/>
              <a:t>The CDA Escuelita, or “Little School” is a program created by the Community-Driven Archives (CDA) Initiative at the Arizona State University (ASU) Library, which teaches students about archives and so they know they are the future, and the future of archives as well!</a:t>
            </a:r>
            <a:endParaRPr sz="1200" b="1" dirty="0"/>
          </a:p>
        </p:txBody>
      </p:sp>
      <p:pic>
        <p:nvPicPr>
          <p:cNvPr id="224" name="Google Shape;224;p59" descr="An archivist shows photos from an archive to a group of ten young students."/>
          <p:cNvPicPr preferRelativeResize="0"/>
          <p:nvPr/>
        </p:nvPicPr>
        <p:blipFill>
          <a:blip r:embed="rId3">
            <a:alphaModFix/>
          </a:blip>
          <a:stretch>
            <a:fillRect/>
          </a:stretch>
        </p:blipFill>
        <p:spPr>
          <a:xfrm>
            <a:off x="5102725" y="2194975"/>
            <a:ext cx="3852824" cy="2115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60"/>
          <p:cNvSpPr txBox="1">
            <a:spLocks noGrp="1"/>
          </p:cNvSpPr>
          <p:nvPr>
            <p:ph type="title"/>
          </p:nvPr>
        </p:nvSpPr>
        <p:spPr>
          <a:xfrm>
            <a:off x="-38825" y="431325"/>
            <a:ext cx="4952100" cy="569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500"/>
              <a:t> What are Archives?</a:t>
            </a:r>
            <a:endParaRPr sz="2500"/>
          </a:p>
        </p:txBody>
      </p:sp>
      <p:sp>
        <p:nvSpPr>
          <p:cNvPr id="235" name="Google Shape;235;p60"/>
          <p:cNvSpPr txBox="1"/>
          <p:nvPr/>
        </p:nvSpPr>
        <p:spPr>
          <a:xfrm>
            <a:off x="242900" y="1128725"/>
            <a:ext cx="4160400" cy="3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dirty="0"/>
              <a:t>An archive is a collection of special things that tell your story. </a:t>
            </a:r>
            <a:endParaRPr sz="1900" dirty="0"/>
          </a:p>
          <a:p>
            <a:pPr marL="0" lvl="0" indent="0" algn="l" rtl="0">
              <a:spcBef>
                <a:spcPts val="0"/>
              </a:spcBef>
              <a:spcAft>
                <a:spcPts val="0"/>
              </a:spcAft>
              <a:buNone/>
            </a:pPr>
            <a:endParaRPr sz="1900" dirty="0"/>
          </a:p>
          <a:p>
            <a:pPr marL="0" lvl="0" indent="0" algn="l" rtl="0">
              <a:spcBef>
                <a:spcPts val="0"/>
              </a:spcBef>
              <a:spcAft>
                <a:spcPts val="0"/>
              </a:spcAft>
              <a:buNone/>
            </a:pPr>
            <a:r>
              <a:rPr lang="en" sz="1900" dirty="0"/>
              <a:t>Some libraries, like ASU Library, take care of archives for future generations to learn about the past.</a:t>
            </a:r>
            <a:endParaRPr sz="1900" dirty="0"/>
          </a:p>
          <a:p>
            <a:pPr marL="0" lvl="0" indent="0" algn="l" rtl="0">
              <a:spcBef>
                <a:spcPts val="0"/>
              </a:spcBef>
              <a:spcAft>
                <a:spcPts val="0"/>
              </a:spcAft>
              <a:buNone/>
            </a:pPr>
            <a:endParaRPr sz="1900" dirty="0"/>
          </a:p>
          <a:p>
            <a:pPr marL="0" lvl="0" indent="0" algn="l" rtl="0">
              <a:spcBef>
                <a:spcPts val="0"/>
              </a:spcBef>
              <a:spcAft>
                <a:spcPts val="0"/>
              </a:spcAft>
              <a:buNone/>
            </a:pPr>
            <a:r>
              <a:rPr lang="en" sz="1900" dirty="0"/>
              <a:t>An archive is like a time capsule and where past and present come together, and preserves (keeps safe) the history of several generations.</a:t>
            </a:r>
            <a:endParaRPr sz="1900" dirty="0"/>
          </a:p>
        </p:txBody>
      </p:sp>
      <p:pic>
        <p:nvPicPr>
          <p:cNvPr id="236" name="Google Shape;236;p60" descr="An illustrated archive kit including an archive box, mylar, folders, gloves, and preservation booklet."/>
          <p:cNvPicPr preferRelativeResize="0"/>
          <p:nvPr/>
        </p:nvPicPr>
        <p:blipFill rotWithShape="1">
          <a:blip r:embed="rId3">
            <a:alphaModFix/>
          </a:blip>
          <a:srcRect t="7183" b="15495"/>
          <a:stretch/>
        </p:blipFill>
        <p:spPr>
          <a:xfrm>
            <a:off x="4917775" y="656875"/>
            <a:ext cx="3967449" cy="3067665"/>
          </a:xfrm>
          <a:prstGeom prst="rect">
            <a:avLst/>
          </a:prstGeom>
          <a:noFill/>
          <a:ln>
            <a:noFill/>
          </a:ln>
        </p:spPr>
      </p:pic>
      <p:sp>
        <p:nvSpPr>
          <p:cNvPr id="232" name="Google Shape;232;p60"/>
          <p:cNvSpPr txBox="1"/>
          <p:nvPr/>
        </p:nvSpPr>
        <p:spPr>
          <a:xfrm>
            <a:off x="4867038" y="3894000"/>
            <a:ext cx="4068900" cy="5850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t>Help keep your stories and history safe with your archive kits!</a:t>
            </a:r>
            <a:endParaRPr sz="13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61"/>
          <p:cNvSpPr txBox="1">
            <a:spLocks noGrp="1"/>
          </p:cNvSpPr>
          <p:nvPr>
            <p:ph type="title"/>
          </p:nvPr>
        </p:nvSpPr>
        <p:spPr>
          <a:xfrm>
            <a:off x="-138175" y="703625"/>
            <a:ext cx="5097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500"/>
              <a:t> What is an Archivist?</a:t>
            </a:r>
            <a:endParaRPr sz="2500"/>
          </a:p>
        </p:txBody>
      </p:sp>
      <p:sp>
        <p:nvSpPr>
          <p:cNvPr id="242" name="Google Shape;242;p61"/>
          <p:cNvSpPr/>
          <p:nvPr/>
        </p:nvSpPr>
        <p:spPr>
          <a:xfrm>
            <a:off x="76550" y="1333600"/>
            <a:ext cx="4295700" cy="2022248"/>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100" dirty="0"/>
          </a:p>
          <a:p>
            <a:pPr marL="0" lvl="0" indent="0" algn="l" rtl="0">
              <a:lnSpc>
                <a:spcPct val="115000"/>
              </a:lnSpc>
              <a:spcBef>
                <a:spcPts val="0"/>
              </a:spcBef>
              <a:spcAft>
                <a:spcPts val="0"/>
              </a:spcAft>
              <a:buNone/>
            </a:pPr>
            <a:r>
              <a:rPr lang="en" sz="2000" dirty="0"/>
              <a:t>An archivist is someone who protects archives and helps people learn about history.</a:t>
            </a:r>
          </a:p>
          <a:p>
            <a:pPr marL="0" lvl="0" indent="0" algn="l" rtl="0">
              <a:lnSpc>
                <a:spcPct val="115000"/>
              </a:lnSpc>
              <a:spcBef>
                <a:spcPts val="0"/>
              </a:spcBef>
              <a:spcAft>
                <a:spcPts val="0"/>
              </a:spcAft>
              <a:buNone/>
            </a:pPr>
            <a:endParaRPr lang="en" sz="2000" dirty="0"/>
          </a:p>
          <a:p>
            <a:pPr marL="0" lvl="0" indent="0" algn="l" rtl="0">
              <a:lnSpc>
                <a:spcPct val="115000"/>
              </a:lnSpc>
              <a:spcBef>
                <a:spcPts val="0"/>
              </a:spcBef>
              <a:spcAft>
                <a:spcPts val="0"/>
              </a:spcAft>
              <a:buNone/>
            </a:pPr>
            <a:r>
              <a:rPr lang="en" sz="2000" dirty="0"/>
              <a:t>You can be an archivist!</a:t>
            </a:r>
            <a:endParaRPr sz="2000" dirty="0"/>
          </a:p>
        </p:txBody>
      </p:sp>
      <p:pic>
        <p:nvPicPr>
          <p:cNvPr id="246" name="Google Shape;246;p61" descr="A community archivist holds up a black and white photo of three women from an archive."/>
          <p:cNvPicPr preferRelativeResize="0"/>
          <p:nvPr/>
        </p:nvPicPr>
        <p:blipFill>
          <a:blip r:embed="rId3">
            <a:alphaModFix/>
          </a:blip>
          <a:stretch>
            <a:fillRect/>
          </a:stretch>
        </p:blipFill>
        <p:spPr>
          <a:xfrm>
            <a:off x="4837576" y="228600"/>
            <a:ext cx="2282150" cy="2552025"/>
          </a:xfrm>
          <a:prstGeom prst="rect">
            <a:avLst/>
          </a:prstGeom>
          <a:noFill/>
          <a:ln>
            <a:noFill/>
          </a:ln>
        </p:spPr>
      </p:pic>
      <p:pic>
        <p:nvPicPr>
          <p:cNvPr id="247" name="Google Shape;247;p61" descr="Two young students learning how to archive their own family photos."/>
          <p:cNvPicPr preferRelativeResize="0"/>
          <p:nvPr/>
        </p:nvPicPr>
        <p:blipFill rotWithShape="1">
          <a:blip r:embed="rId4">
            <a:alphaModFix/>
          </a:blip>
          <a:srcRect b="6314"/>
          <a:stretch/>
        </p:blipFill>
        <p:spPr>
          <a:xfrm>
            <a:off x="6794624" y="1773200"/>
            <a:ext cx="1939450" cy="2335150"/>
          </a:xfrm>
          <a:prstGeom prst="rect">
            <a:avLst/>
          </a:prstGeom>
          <a:noFill/>
          <a:ln>
            <a:noFill/>
          </a:ln>
        </p:spPr>
      </p:pic>
      <p:sp>
        <p:nvSpPr>
          <p:cNvPr id="243" name="Google Shape;243;p61"/>
          <p:cNvSpPr txBox="1"/>
          <p:nvPr/>
        </p:nvSpPr>
        <p:spPr>
          <a:xfrm>
            <a:off x="5067450" y="4306025"/>
            <a:ext cx="3537600" cy="384900"/>
          </a:xfrm>
          <a:prstGeom prst="rect">
            <a:avLst/>
          </a:prstGeom>
          <a:solidFill>
            <a:schemeClr val="lt1"/>
          </a:solid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1300" dirty="0"/>
              <a:t>You can learn to be an archivist at any age.</a:t>
            </a:r>
            <a:endParaRPr sz="13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62"/>
          <p:cNvSpPr txBox="1">
            <a:spLocks noGrp="1"/>
          </p:cNvSpPr>
          <p:nvPr>
            <p:ph type="title"/>
          </p:nvPr>
        </p:nvSpPr>
        <p:spPr>
          <a:xfrm>
            <a:off x="-138175" y="703625"/>
            <a:ext cx="5287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500"/>
              <a:t> What is a Community Archivist?</a:t>
            </a:r>
            <a:endParaRPr sz="2500"/>
          </a:p>
        </p:txBody>
      </p:sp>
      <p:sp>
        <p:nvSpPr>
          <p:cNvPr id="253" name="Google Shape;253;p62"/>
          <p:cNvSpPr/>
          <p:nvPr/>
        </p:nvSpPr>
        <p:spPr>
          <a:xfrm>
            <a:off x="106200" y="1515774"/>
            <a:ext cx="4204500" cy="226984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000" dirty="0"/>
              <a:t>A community archivist is someone from any community that also keeps their archives safe and helps people learn about history. </a:t>
            </a:r>
            <a:endParaRPr sz="2000" dirty="0"/>
          </a:p>
          <a:p>
            <a:pPr marL="0" lvl="0" indent="0" algn="l" rtl="0">
              <a:spcBef>
                <a:spcPts val="0"/>
              </a:spcBef>
              <a:spcAft>
                <a:spcPts val="0"/>
              </a:spcAft>
              <a:buNone/>
            </a:pPr>
            <a:endParaRPr sz="2000" dirty="0"/>
          </a:p>
          <a:p>
            <a:pPr marL="0" lvl="0" indent="0" algn="l" rtl="0">
              <a:spcBef>
                <a:spcPts val="0"/>
              </a:spcBef>
              <a:spcAft>
                <a:spcPts val="0"/>
              </a:spcAft>
              <a:buNone/>
            </a:pPr>
            <a:r>
              <a:rPr lang="en" sz="2000" dirty="0"/>
              <a:t>You can also be a community archivist!</a:t>
            </a:r>
            <a:endParaRPr sz="2000" dirty="0"/>
          </a:p>
        </p:txBody>
      </p:sp>
      <p:pic>
        <p:nvPicPr>
          <p:cNvPr id="256" name="Google Shape;256;p62" descr="An illustration of community archivist Irma Payan adding materials to an archive."/>
          <p:cNvPicPr preferRelativeResize="0"/>
          <p:nvPr/>
        </p:nvPicPr>
        <p:blipFill>
          <a:blip r:embed="rId3">
            <a:alphaModFix/>
          </a:blip>
          <a:stretch>
            <a:fillRect/>
          </a:stretch>
        </p:blipFill>
        <p:spPr>
          <a:xfrm>
            <a:off x="5234575" y="570825"/>
            <a:ext cx="3333849" cy="3333849"/>
          </a:xfrm>
          <a:prstGeom prst="rect">
            <a:avLst/>
          </a:prstGeom>
          <a:noFill/>
          <a:ln>
            <a:noFill/>
          </a:ln>
        </p:spPr>
      </p:pic>
      <p:sp>
        <p:nvSpPr>
          <p:cNvPr id="254" name="Google Shape;254;p62"/>
          <p:cNvSpPr txBox="1"/>
          <p:nvPr/>
        </p:nvSpPr>
        <p:spPr>
          <a:xfrm>
            <a:off x="4867038" y="4172425"/>
            <a:ext cx="40689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Irma Payan is a community archivist. She now teaches others how to keep their archives safe and that their history is important.</a:t>
            </a:r>
            <a:endParaRPr sz="13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63"/>
          <p:cNvSpPr txBox="1">
            <a:spLocks noGrp="1"/>
          </p:cNvSpPr>
          <p:nvPr>
            <p:ph type="title"/>
          </p:nvPr>
        </p:nvSpPr>
        <p:spPr>
          <a:xfrm>
            <a:off x="-138175" y="29575"/>
            <a:ext cx="5097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500" dirty="0"/>
              <a:t>   Archive Supplies </a:t>
            </a:r>
            <a:endParaRPr sz="2500" dirty="0"/>
          </a:p>
        </p:txBody>
      </p:sp>
      <p:pic>
        <p:nvPicPr>
          <p:cNvPr id="268" name="Google Shape;268;p63" descr="Illustration of archives supplies, including a photograph (fotografía), mylar (mylar), archive kit (kit de archivo), photos or documents (fotos o documentos), gloves (guantes) and folders (carpeta)."/>
          <p:cNvPicPr preferRelativeResize="0"/>
          <p:nvPr/>
        </p:nvPicPr>
        <p:blipFill>
          <a:blip r:embed="rId3">
            <a:alphaModFix/>
          </a:blip>
          <a:stretch>
            <a:fillRect/>
          </a:stretch>
        </p:blipFill>
        <p:spPr>
          <a:xfrm>
            <a:off x="122775" y="602275"/>
            <a:ext cx="4208888" cy="4276926"/>
          </a:xfrm>
          <a:prstGeom prst="rect">
            <a:avLst/>
          </a:prstGeom>
          <a:noFill/>
          <a:ln>
            <a:noFill/>
          </a:ln>
        </p:spPr>
      </p:pic>
      <p:pic>
        <p:nvPicPr>
          <p:cNvPr id="265" name="Google Shape;265;p63" descr="An illustrated bingo or “loteria” card depicting the number four and the item &quot;las carpetas&quot; (folders)."/>
          <p:cNvPicPr preferRelativeResize="0"/>
          <p:nvPr/>
        </p:nvPicPr>
        <p:blipFill>
          <a:blip r:embed="rId4">
            <a:alphaModFix/>
          </a:blip>
          <a:stretch>
            <a:fillRect/>
          </a:stretch>
        </p:blipFill>
        <p:spPr>
          <a:xfrm>
            <a:off x="4959425" y="114400"/>
            <a:ext cx="1476592" cy="2111976"/>
          </a:xfrm>
          <a:prstGeom prst="rect">
            <a:avLst/>
          </a:prstGeom>
          <a:noFill/>
          <a:ln>
            <a:noFill/>
          </a:ln>
        </p:spPr>
      </p:pic>
      <p:pic>
        <p:nvPicPr>
          <p:cNvPr id="266" name="Google Shape;266;p63" descr="An illustrated bingo or “loteria” card depicting the number one and the item &quot;las cajas&quot; (archive boxes)."/>
          <p:cNvPicPr preferRelativeResize="0"/>
          <p:nvPr/>
        </p:nvPicPr>
        <p:blipFill>
          <a:blip r:embed="rId5">
            <a:alphaModFix/>
          </a:blip>
          <a:stretch>
            <a:fillRect/>
          </a:stretch>
        </p:blipFill>
        <p:spPr>
          <a:xfrm>
            <a:off x="7364189" y="197450"/>
            <a:ext cx="1360460" cy="1945876"/>
          </a:xfrm>
          <a:prstGeom prst="rect">
            <a:avLst/>
          </a:prstGeom>
          <a:noFill/>
          <a:ln>
            <a:noFill/>
          </a:ln>
        </p:spPr>
      </p:pic>
      <p:pic>
        <p:nvPicPr>
          <p:cNvPr id="267" name="Google Shape;267;p63" descr="An illustrated bingo or “loteria” card depicting the number two and the item &quot;los guantes&quot; (gloves)."/>
          <p:cNvPicPr preferRelativeResize="0"/>
          <p:nvPr/>
        </p:nvPicPr>
        <p:blipFill>
          <a:blip r:embed="rId6">
            <a:alphaModFix/>
          </a:blip>
          <a:stretch>
            <a:fillRect/>
          </a:stretch>
        </p:blipFill>
        <p:spPr>
          <a:xfrm>
            <a:off x="6206225" y="2253275"/>
            <a:ext cx="1341313" cy="1918500"/>
          </a:xfrm>
          <a:prstGeom prst="rect">
            <a:avLst/>
          </a:prstGeom>
          <a:noFill/>
          <a:ln>
            <a:noFill/>
          </a:ln>
        </p:spPr>
      </p:pic>
      <p:sp>
        <p:nvSpPr>
          <p:cNvPr id="263" name="Google Shape;263;p63"/>
          <p:cNvSpPr txBox="1"/>
          <p:nvPr/>
        </p:nvSpPr>
        <p:spPr>
          <a:xfrm>
            <a:off x="4867038" y="4281725"/>
            <a:ext cx="4068900" cy="3849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t>Our Loteria Cards have Archives supplies on them.</a:t>
            </a:r>
            <a:endParaRPr sz="13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64"/>
          <p:cNvSpPr txBox="1">
            <a:spLocks noGrp="1"/>
          </p:cNvSpPr>
          <p:nvPr>
            <p:ph type="title"/>
          </p:nvPr>
        </p:nvSpPr>
        <p:spPr>
          <a:xfrm>
            <a:off x="-177325" y="376050"/>
            <a:ext cx="5097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500"/>
              <a:t> What can go in your archive?</a:t>
            </a:r>
            <a:endParaRPr sz="2500"/>
          </a:p>
        </p:txBody>
      </p:sp>
      <p:sp>
        <p:nvSpPr>
          <p:cNvPr id="274" name="Google Shape;274;p64"/>
          <p:cNvSpPr/>
          <p:nvPr/>
        </p:nvSpPr>
        <p:spPr>
          <a:xfrm>
            <a:off x="43625" y="1009375"/>
            <a:ext cx="4655700" cy="183441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900" dirty="0"/>
              <a:t>Most archives have photos, documents, and objects. </a:t>
            </a:r>
            <a:endParaRPr sz="1900" dirty="0"/>
          </a:p>
          <a:p>
            <a:pPr marL="0" lvl="0" indent="0" algn="l" rtl="0">
              <a:lnSpc>
                <a:spcPct val="115000"/>
              </a:lnSpc>
              <a:spcBef>
                <a:spcPts val="0"/>
              </a:spcBef>
              <a:spcAft>
                <a:spcPts val="0"/>
              </a:spcAft>
              <a:buNone/>
            </a:pPr>
            <a:endParaRPr sz="1900" dirty="0"/>
          </a:p>
          <a:p>
            <a:pPr marL="0" lvl="0" indent="0" algn="l" rtl="0">
              <a:lnSpc>
                <a:spcPct val="115000"/>
              </a:lnSpc>
              <a:spcBef>
                <a:spcPts val="0"/>
              </a:spcBef>
              <a:spcAft>
                <a:spcPts val="0"/>
              </a:spcAft>
              <a:buNone/>
            </a:pPr>
            <a:r>
              <a:rPr lang="en" sz="1900" dirty="0"/>
              <a:t>Do you have photos, artwork, or a favorite toy?</a:t>
            </a:r>
            <a:endParaRPr sz="1300" dirty="0"/>
          </a:p>
          <a:p>
            <a:pPr marL="0" lvl="0" indent="0" algn="l" rtl="0">
              <a:lnSpc>
                <a:spcPct val="115000"/>
              </a:lnSpc>
              <a:spcBef>
                <a:spcPts val="0"/>
              </a:spcBef>
              <a:spcAft>
                <a:spcPts val="0"/>
              </a:spcAft>
              <a:buNone/>
            </a:pPr>
            <a:endParaRPr sz="1100" dirty="0"/>
          </a:p>
          <a:p>
            <a:pPr marL="0" lvl="0" indent="0" algn="l" rtl="0">
              <a:lnSpc>
                <a:spcPct val="115000"/>
              </a:lnSpc>
              <a:spcBef>
                <a:spcPts val="0"/>
              </a:spcBef>
              <a:spcAft>
                <a:spcPts val="0"/>
              </a:spcAft>
              <a:buNone/>
            </a:pPr>
            <a:endParaRPr sz="1100" dirty="0"/>
          </a:p>
          <a:p>
            <a:pPr marL="0" lvl="0" indent="0" algn="l" rtl="0">
              <a:lnSpc>
                <a:spcPct val="115000"/>
              </a:lnSpc>
              <a:spcBef>
                <a:spcPts val="0"/>
              </a:spcBef>
              <a:spcAft>
                <a:spcPts val="0"/>
              </a:spcAft>
              <a:buNone/>
            </a:pPr>
            <a:endParaRPr sz="1100" dirty="0"/>
          </a:p>
          <a:p>
            <a:pPr marL="0" lvl="0" indent="0" algn="l" rtl="0">
              <a:lnSpc>
                <a:spcPct val="115000"/>
              </a:lnSpc>
              <a:spcBef>
                <a:spcPts val="0"/>
              </a:spcBef>
              <a:spcAft>
                <a:spcPts val="0"/>
              </a:spcAft>
              <a:buNone/>
            </a:pPr>
            <a:endParaRPr sz="1100" dirty="0"/>
          </a:p>
          <a:p>
            <a:pPr marL="0" lvl="0" indent="0" algn="l" rtl="0">
              <a:lnSpc>
                <a:spcPct val="115000"/>
              </a:lnSpc>
              <a:spcBef>
                <a:spcPts val="0"/>
              </a:spcBef>
              <a:spcAft>
                <a:spcPts val="0"/>
              </a:spcAft>
              <a:buNone/>
            </a:pPr>
            <a:endParaRPr sz="1100" dirty="0"/>
          </a:p>
        </p:txBody>
      </p:sp>
      <p:pic>
        <p:nvPicPr>
          <p:cNvPr id="277" name="Google Shape;277;p64" descr="A community archivist and young student archivist working on the photo archiving process together."/>
          <p:cNvPicPr preferRelativeResize="0"/>
          <p:nvPr/>
        </p:nvPicPr>
        <p:blipFill rotWithShape="1">
          <a:blip r:embed="rId3">
            <a:alphaModFix/>
          </a:blip>
          <a:srcRect/>
          <a:stretch/>
        </p:blipFill>
        <p:spPr>
          <a:xfrm>
            <a:off x="783176" y="3038625"/>
            <a:ext cx="2557999" cy="1918499"/>
          </a:xfrm>
          <a:prstGeom prst="rect">
            <a:avLst/>
          </a:prstGeom>
          <a:noFill/>
          <a:ln>
            <a:noFill/>
          </a:ln>
        </p:spPr>
      </p:pic>
      <p:pic>
        <p:nvPicPr>
          <p:cNvPr id="278" name="Google Shape;278;p64" descr="A community archivist looks at the contents of an archive collection including a medal, letter, and photographs. "/>
          <p:cNvPicPr preferRelativeResize="0"/>
          <p:nvPr/>
        </p:nvPicPr>
        <p:blipFill>
          <a:blip r:embed="rId4">
            <a:alphaModFix/>
          </a:blip>
          <a:stretch>
            <a:fillRect/>
          </a:stretch>
        </p:blipFill>
        <p:spPr>
          <a:xfrm>
            <a:off x="5681250" y="228600"/>
            <a:ext cx="2535025" cy="3931250"/>
          </a:xfrm>
          <a:prstGeom prst="rect">
            <a:avLst/>
          </a:prstGeom>
          <a:noFill/>
          <a:ln>
            <a:noFill/>
          </a:ln>
        </p:spPr>
      </p:pic>
      <p:sp>
        <p:nvSpPr>
          <p:cNvPr id="275" name="Google Shape;275;p64"/>
          <p:cNvSpPr txBox="1"/>
          <p:nvPr/>
        </p:nvSpPr>
        <p:spPr>
          <a:xfrm>
            <a:off x="4867038" y="4275650"/>
            <a:ext cx="4068900" cy="7851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t>You can put so many things in your archive!</a:t>
            </a:r>
            <a:endParaRPr sz="1300" dirty="0"/>
          </a:p>
          <a:p>
            <a:pPr marL="0" lvl="0" indent="0" algn="l" rtl="0">
              <a:spcBef>
                <a:spcPts val="0"/>
              </a:spcBef>
              <a:spcAft>
                <a:spcPts val="0"/>
              </a:spcAft>
              <a:buNone/>
            </a:pPr>
            <a:r>
              <a:rPr lang="en" sz="1300" dirty="0"/>
              <a:t>Here, a community archivist sees that you can put a medal, a letter, and old family photos in an archive.</a:t>
            </a:r>
            <a:endParaRPr sz="13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64"/>
          <p:cNvSpPr txBox="1">
            <a:spLocks noGrp="1"/>
          </p:cNvSpPr>
          <p:nvPr>
            <p:ph type="title"/>
          </p:nvPr>
        </p:nvSpPr>
        <p:spPr>
          <a:xfrm>
            <a:off x="-177325" y="376050"/>
            <a:ext cx="5097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500" dirty="0"/>
              <a:t> What is in </a:t>
            </a:r>
            <a:r>
              <a:rPr lang="en-US" sz="2500" dirty="0"/>
              <a:t>Y</a:t>
            </a:r>
            <a:r>
              <a:rPr lang="en" sz="2500" dirty="0"/>
              <a:t>OUR archives?</a:t>
            </a:r>
            <a:endParaRPr sz="2500" dirty="0"/>
          </a:p>
        </p:txBody>
      </p:sp>
      <p:sp>
        <p:nvSpPr>
          <p:cNvPr id="274" name="Google Shape;274;p64"/>
          <p:cNvSpPr/>
          <p:nvPr/>
        </p:nvSpPr>
        <p:spPr>
          <a:xfrm>
            <a:off x="230909" y="1009374"/>
            <a:ext cx="4174836" cy="391924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400" dirty="0"/>
              <a:t>You may have:</a:t>
            </a:r>
          </a:p>
          <a:p>
            <a:pPr marL="0" lvl="0" indent="0" algn="l" rtl="0">
              <a:lnSpc>
                <a:spcPct val="115000"/>
              </a:lnSpc>
              <a:spcBef>
                <a:spcPts val="0"/>
              </a:spcBef>
              <a:spcAft>
                <a:spcPts val="0"/>
              </a:spcAft>
              <a:buNone/>
            </a:pPr>
            <a:endParaRPr lang="en-US" sz="1900" dirty="0"/>
          </a:p>
          <a:p>
            <a:pPr marL="342900" lvl="0" indent="-342900" algn="l" rtl="0">
              <a:lnSpc>
                <a:spcPct val="150000"/>
              </a:lnSpc>
              <a:spcBef>
                <a:spcPts val="0"/>
              </a:spcBef>
              <a:spcAft>
                <a:spcPts val="0"/>
              </a:spcAft>
              <a:buFont typeface="Arial" panose="020B0604020202020204" pitchFamily="34" charset="0"/>
              <a:buChar char="•"/>
            </a:pPr>
            <a:r>
              <a:rPr lang="en-US" sz="1900" dirty="0"/>
              <a:t>Photos, Collages</a:t>
            </a:r>
          </a:p>
          <a:p>
            <a:pPr marL="342900" lvl="0" indent="-342900" algn="l" rtl="0">
              <a:lnSpc>
                <a:spcPct val="150000"/>
              </a:lnSpc>
              <a:spcBef>
                <a:spcPts val="0"/>
              </a:spcBef>
              <a:spcAft>
                <a:spcPts val="0"/>
              </a:spcAft>
              <a:buFont typeface="Arial" panose="020B0604020202020204" pitchFamily="34" charset="0"/>
              <a:buChar char="•"/>
            </a:pPr>
            <a:r>
              <a:rPr lang="en-US" sz="1900" dirty="0"/>
              <a:t>Drawings, Paintings</a:t>
            </a:r>
          </a:p>
          <a:p>
            <a:pPr marL="342900" lvl="0" indent="-342900" algn="l" rtl="0">
              <a:lnSpc>
                <a:spcPct val="150000"/>
              </a:lnSpc>
              <a:spcBef>
                <a:spcPts val="0"/>
              </a:spcBef>
              <a:spcAft>
                <a:spcPts val="0"/>
              </a:spcAft>
              <a:buFont typeface="Arial" panose="020B0604020202020204" pitchFamily="34" charset="0"/>
              <a:buChar char="•"/>
            </a:pPr>
            <a:r>
              <a:rPr lang="en-US" sz="1900" dirty="0"/>
              <a:t>Letters, Postcards, Notes</a:t>
            </a:r>
          </a:p>
          <a:p>
            <a:pPr marL="342900" lvl="0" indent="-342900" algn="l" rtl="0">
              <a:lnSpc>
                <a:spcPct val="150000"/>
              </a:lnSpc>
              <a:spcBef>
                <a:spcPts val="0"/>
              </a:spcBef>
              <a:spcAft>
                <a:spcPts val="0"/>
              </a:spcAft>
              <a:buFont typeface="Arial" panose="020B0604020202020204" pitchFamily="34" charset="0"/>
              <a:buChar char="•"/>
            </a:pPr>
            <a:r>
              <a:rPr lang="en-US" sz="1900" dirty="0"/>
              <a:t>Assignments, Class Projects</a:t>
            </a:r>
          </a:p>
          <a:p>
            <a:pPr marL="342900" lvl="0" indent="-342900" algn="l" rtl="0">
              <a:lnSpc>
                <a:spcPct val="150000"/>
              </a:lnSpc>
              <a:spcBef>
                <a:spcPts val="0"/>
              </a:spcBef>
              <a:spcAft>
                <a:spcPts val="0"/>
              </a:spcAft>
              <a:buFont typeface="Arial" panose="020B0604020202020204" pitchFamily="34" charset="0"/>
              <a:buChar char="•"/>
            </a:pPr>
            <a:r>
              <a:rPr lang="en-US" sz="1900" dirty="0"/>
              <a:t>Diaries, Sketchbooks</a:t>
            </a:r>
            <a:endParaRPr sz="1900" dirty="0"/>
          </a:p>
          <a:p>
            <a:pPr marL="0" lvl="0" indent="0" algn="l" rtl="0">
              <a:lnSpc>
                <a:spcPct val="115000"/>
              </a:lnSpc>
              <a:spcBef>
                <a:spcPts val="0"/>
              </a:spcBef>
              <a:spcAft>
                <a:spcPts val="0"/>
              </a:spcAft>
              <a:buNone/>
            </a:pPr>
            <a:endParaRPr sz="1100" dirty="0"/>
          </a:p>
          <a:p>
            <a:pPr marL="0" lvl="0" indent="0" algn="l" rtl="0">
              <a:lnSpc>
                <a:spcPct val="115000"/>
              </a:lnSpc>
              <a:spcBef>
                <a:spcPts val="0"/>
              </a:spcBef>
              <a:spcAft>
                <a:spcPts val="0"/>
              </a:spcAft>
              <a:buNone/>
            </a:pPr>
            <a:endParaRPr sz="1100" dirty="0"/>
          </a:p>
          <a:p>
            <a:pPr marL="0" lvl="0" indent="0" algn="l" rtl="0">
              <a:lnSpc>
                <a:spcPct val="115000"/>
              </a:lnSpc>
              <a:spcBef>
                <a:spcPts val="0"/>
              </a:spcBef>
              <a:spcAft>
                <a:spcPts val="0"/>
              </a:spcAft>
              <a:buNone/>
            </a:pPr>
            <a:endParaRPr sz="1100" dirty="0"/>
          </a:p>
          <a:p>
            <a:pPr marL="0" lvl="0" indent="0" algn="l" rtl="0">
              <a:lnSpc>
                <a:spcPct val="115000"/>
              </a:lnSpc>
              <a:spcBef>
                <a:spcPts val="0"/>
              </a:spcBef>
              <a:spcAft>
                <a:spcPts val="0"/>
              </a:spcAft>
              <a:buNone/>
            </a:pPr>
            <a:endParaRPr sz="1100" dirty="0"/>
          </a:p>
          <a:p>
            <a:pPr marL="0" lvl="0" indent="0" algn="l" rtl="0">
              <a:lnSpc>
                <a:spcPct val="115000"/>
              </a:lnSpc>
              <a:spcBef>
                <a:spcPts val="0"/>
              </a:spcBef>
              <a:spcAft>
                <a:spcPts val="0"/>
              </a:spcAft>
              <a:buNone/>
            </a:pPr>
            <a:endParaRPr sz="1100" dirty="0"/>
          </a:p>
        </p:txBody>
      </p:sp>
      <p:pic>
        <p:nvPicPr>
          <p:cNvPr id="3" name="Picture 2" descr="Contents of an archivist’s personal archive collection including a birthday card, watch, photograph, zine, and stuffed animal. ">
            <a:extLst>
              <a:ext uri="{FF2B5EF4-FFF2-40B4-BE49-F238E27FC236}">
                <a16:creationId xmlns:a16="http://schemas.microsoft.com/office/drawing/2014/main" id="{724923B3-8F63-4F95-81E5-0625AB7E53E2}"/>
              </a:ext>
            </a:extLst>
          </p:cNvPr>
          <p:cNvPicPr>
            <a:picLocks noChangeAspect="1"/>
          </p:cNvPicPr>
          <p:nvPr/>
        </p:nvPicPr>
        <p:blipFill>
          <a:blip r:embed="rId3"/>
          <a:stretch>
            <a:fillRect/>
          </a:stretch>
        </p:blipFill>
        <p:spPr>
          <a:xfrm>
            <a:off x="5021401" y="634683"/>
            <a:ext cx="3704730" cy="3195782"/>
          </a:xfrm>
          <a:prstGeom prst="rect">
            <a:avLst/>
          </a:prstGeom>
        </p:spPr>
      </p:pic>
      <p:sp>
        <p:nvSpPr>
          <p:cNvPr id="275" name="Google Shape;275;p64"/>
          <p:cNvSpPr txBox="1"/>
          <p:nvPr/>
        </p:nvSpPr>
        <p:spPr>
          <a:xfrm>
            <a:off x="5116945" y="4266414"/>
            <a:ext cx="3509819" cy="584745"/>
          </a:xfrm>
          <a:prstGeom prst="rect">
            <a:avLst/>
          </a:prstGeom>
          <a:solidFill>
            <a:schemeClr val="lt1"/>
          </a:solidFill>
          <a:ln>
            <a:noFill/>
          </a:ln>
        </p:spPr>
        <p:txBody>
          <a:bodyPr spcFirstLastPara="1" wrap="square" lIns="91425" tIns="91425" rIns="91425" bIns="91425" anchor="t" anchorCtr="0">
            <a:spAutoFit/>
          </a:bodyPr>
          <a:lstStyle/>
          <a:p>
            <a:pPr lvl="0"/>
            <a:r>
              <a:rPr lang="en-US" sz="1300" dirty="0"/>
              <a:t>Remember that your items are important! No matter how big or small they are!</a:t>
            </a:r>
          </a:p>
        </p:txBody>
      </p:sp>
    </p:spTree>
    <p:extLst>
      <p:ext uri="{BB962C8B-B14F-4D97-AF65-F5344CB8AC3E}">
        <p14:creationId xmlns:p14="http://schemas.microsoft.com/office/powerpoint/2010/main" val="1831180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65"/>
          <p:cNvSpPr txBox="1">
            <a:spLocks noGrp="1"/>
          </p:cNvSpPr>
          <p:nvPr>
            <p:ph type="title"/>
          </p:nvPr>
        </p:nvSpPr>
        <p:spPr>
          <a:xfrm>
            <a:off x="-92125" y="407200"/>
            <a:ext cx="5097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500" dirty="0"/>
              <a:t> Activity 1: Write a Letter</a:t>
            </a:r>
            <a:endParaRPr sz="2500" dirty="0"/>
          </a:p>
        </p:txBody>
      </p:sp>
      <p:sp>
        <p:nvSpPr>
          <p:cNvPr id="288" name="Google Shape;288;p65"/>
          <p:cNvSpPr txBox="1"/>
          <p:nvPr/>
        </p:nvSpPr>
        <p:spPr>
          <a:xfrm>
            <a:off x="98425" y="1098975"/>
            <a:ext cx="4473575" cy="4091346"/>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1000"/>
              </a:spcBef>
              <a:spcAft>
                <a:spcPts val="0"/>
              </a:spcAft>
              <a:buNone/>
            </a:pPr>
            <a:r>
              <a:rPr lang="en" sz="1700" b="1" dirty="0">
                <a:solidFill>
                  <a:schemeClr val="dk1"/>
                </a:solidFill>
              </a:rPr>
              <a:t>Write a short letter to yourself:</a:t>
            </a:r>
            <a:r>
              <a:rPr lang="en" sz="1700" dirty="0">
                <a:solidFill>
                  <a:schemeClr val="dk1"/>
                </a:solidFill>
              </a:rPr>
              <a:t> </a:t>
            </a:r>
            <a:endParaRPr sz="1700" dirty="0">
              <a:solidFill>
                <a:schemeClr val="dk1"/>
              </a:solidFill>
            </a:endParaRPr>
          </a:p>
          <a:p>
            <a:pPr marL="285750" lvl="0" indent="-285750" algn="l" rtl="0">
              <a:lnSpc>
                <a:spcPct val="130000"/>
              </a:lnSpc>
              <a:spcBef>
                <a:spcPts val="1000"/>
              </a:spcBef>
              <a:spcAft>
                <a:spcPts val="0"/>
              </a:spcAft>
              <a:buFont typeface="Arial" panose="020B0604020202020204" pitchFamily="34" charset="0"/>
              <a:buChar char="•"/>
            </a:pPr>
            <a:r>
              <a:rPr lang="en" sz="1700" b="1" u="sng" dirty="0">
                <a:solidFill>
                  <a:srgbClr val="A61C00"/>
                </a:solidFill>
              </a:rPr>
              <a:t>(today's date)</a:t>
            </a:r>
            <a:endParaRPr sz="1700" b="1" u="sng" dirty="0">
              <a:solidFill>
                <a:srgbClr val="A61C00"/>
              </a:solidFill>
            </a:endParaRPr>
          </a:p>
          <a:p>
            <a:pPr marL="285750" lvl="0" indent="-285750" algn="l" rtl="0">
              <a:lnSpc>
                <a:spcPct val="130000"/>
              </a:lnSpc>
              <a:spcBef>
                <a:spcPts val="1000"/>
              </a:spcBef>
              <a:spcAft>
                <a:spcPts val="0"/>
              </a:spcAft>
              <a:buFont typeface="Arial" panose="020B0604020202020204" pitchFamily="34" charset="0"/>
              <a:buChar char="•"/>
            </a:pPr>
            <a:r>
              <a:rPr lang="en" sz="1700" b="1" dirty="0">
                <a:solidFill>
                  <a:srgbClr val="A61C00"/>
                </a:solidFill>
              </a:rPr>
              <a:t>Dear </a:t>
            </a:r>
            <a:r>
              <a:rPr lang="en" sz="1700" b="1" u="sng" dirty="0">
                <a:solidFill>
                  <a:srgbClr val="A61C00"/>
                </a:solidFill>
              </a:rPr>
              <a:t>(your name)</a:t>
            </a:r>
            <a:r>
              <a:rPr lang="en" sz="1700" b="1" dirty="0">
                <a:solidFill>
                  <a:srgbClr val="A61C00"/>
                </a:solidFill>
              </a:rPr>
              <a:t>,</a:t>
            </a:r>
            <a:endParaRPr sz="1700" b="1" dirty="0">
              <a:solidFill>
                <a:srgbClr val="A61C00"/>
              </a:solidFill>
            </a:endParaRPr>
          </a:p>
          <a:p>
            <a:pPr marL="285750" lvl="0" indent="-285750" algn="l" rtl="0">
              <a:lnSpc>
                <a:spcPct val="130000"/>
              </a:lnSpc>
              <a:spcBef>
                <a:spcPts val="1000"/>
              </a:spcBef>
              <a:spcAft>
                <a:spcPts val="0"/>
              </a:spcAft>
              <a:buFont typeface="Arial" panose="020B0604020202020204" pitchFamily="34" charset="0"/>
              <a:buChar char="•"/>
            </a:pPr>
            <a:r>
              <a:rPr lang="en" sz="1700" b="1" dirty="0">
                <a:solidFill>
                  <a:srgbClr val="A61C00"/>
                </a:solidFill>
              </a:rPr>
              <a:t>Your memories are important.</a:t>
            </a:r>
            <a:br>
              <a:rPr lang="en" sz="1700" b="1" dirty="0">
                <a:solidFill>
                  <a:srgbClr val="A61C00"/>
                </a:solidFill>
              </a:rPr>
            </a:br>
            <a:r>
              <a:rPr lang="en" sz="1700" b="1" dirty="0">
                <a:solidFill>
                  <a:srgbClr val="A61C00"/>
                </a:solidFill>
              </a:rPr>
              <a:t>You are important.</a:t>
            </a:r>
            <a:endParaRPr sz="1700" b="1" dirty="0">
              <a:solidFill>
                <a:srgbClr val="A61C00"/>
              </a:solidFill>
            </a:endParaRPr>
          </a:p>
          <a:p>
            <a:pPr marL="0" lvl="0" indent="0" algn="l" rtl="0">
              <a:lnSpc>
                <a:spcPct val="130000"/>
              </a:lnSpc>
              <a:spcBef>
                <a:spcPts val="1000"/>
              </a:spcBef>
              <a:spcAft>
                <a:spcPts val="0"/>
              </a:spcAft>
              <a:buNone/>
            </a:pPr>
            <a:endParaRPr sz="1700" dirty="0">
              <a:solidFill>
                <a:srgbClr val="666666"/>
              </a:solidFill>
            </a:endParaRPr>
          </a:p>
          <a:p>
            <a:pPr marL="0" lvl="0" indent="0" algn="l" rtl="0">
              <a:lnSpc>
                <a:spcPct val="130000"/>
              </a:lnSpc>
              <a:spcBef>
                <a:spcPts val="1000"/>
              </a:spcBef>
              <a:spcAft>
                <a:spcPts val="0"/>
              </a:spcAft>
              <a:buNone/>
            </a:pPr>
            <a:r>
              <a:rPr lang="en" dirty="0">
                <a:solidFill>
                  <a:schemeClr val="tx2">
                    <a:lumMod val="50000"/>
                  </a:schemeClr>
                </a:solidFill>
              </a:rPr>
              <a:t>*You may add more to this letter if you want!</a:t>
            </a:r>
            <a:endParaRPr dirty="0">
              <a:solidFill>
                <a:schemeClr val="tx2">
                  <a:lumMod val="50000"/>
                </a:schemeClr>
              </a:solidFill>
            </a:endParaRPr>
          </a:p>
          <a:p>
            <a:pPr marL="0" lvl="0" indent="0" algn="l" rtl="0">
              <a:lnSpc>
                <a:spcPct val="130000"/>
              </a:lnSpc>
              <a:spcBef>
                <a:spcPts val="1000"/>
              </a:spcBef>
              <a:spcAft>
                <a:spcPts val="0"/>
              </a:spcAft>
              <a:buNone/>
            </a:pPr>
            <a:r>
              <a:rPr lang="en" dirty="0">
                <a:solidFill>
                  <a:schemeClr val="tx2">
                    <a:lumMod val="50000"/>
                  </a:schemeClr>
                </a:solidFill>
              </a:rPr>
              <a:t>*Put your letter in an envelope, do not seal it.</a:t>
            </a:r>
            <a:endParaRPr dirty="0">
              <a:solidFill>
                <a:schemeClr val="tx2">
                  <a:lumMod val="50000"/>
                </a:schemeClr>
              </a:solidFill>
            </a:endParaRPr>
          </a:p>
          <a:p>
            <a:pPr marL="0" lvl="0" indent="0" algn="l" rtl="0">
              <a:lnSpc>
                <a:spcPct val="130000"/>
              </a:lnSpc>
              <a:spcBef>
                <a:spcPts val="1000"/>
              </a:spcBef>
              <a:spcAft>
                <a:spcPts val="0"/>
              </a:spcAft>
              <a:buNone/>
            </a:pPr>
            <a:endParaRPr sz="1100" dirty="0">
              <a:solidFill>
                <a:srgbClr val="666666"/>
              </a:solidFill>
              <a:latin typeface="Droid Serif"/>
              <a:ea typeface="Droid Serif"/>
              <a:cs typeface="Droid Serif"/>
              <a:sym typeface="Droid Serif"/>
            </a:endParaRPr>
          </a:p>
        </p:txBody>
      </p:sp>
      <p:pic>
        <p:nvPicPr>
          <p:cNvPr id="289" name="Google Shape;289;p65" descr="A third grade student writes a letter to put in her archive kit. "/>
          <p:cNvPicPr preferRelativeResize="0"/>
          <p:nvPr/>
        </p:nvPicPr>
        <p:blipFill>
          <a:blip r:embed="rId3">
            <a:alphaModFix/>
          </a:blip>
          <a:stretch>
            <a:fillRect/>
          </a:stretch>
        </p:blipFill>
        <p:spPr>
          <a:xfrm>
            <a:off x="4867047" y="834150"/>
            <a:ext cx="3906099" cy="2929551"/>
          </a:xfrm>
          <a:prstGeom prst="rect">
            <a:avLst/>
          </a:prstGeom>
          <a:noFill/>
          <a:ln>
            <a:noFill/>
          </a:ln>
        </p:spPr>
      </p:pic>
      <p:sp>
        <p:nvSpPr>
          <p:cNvPr id="285" name="Google Shape;285;p65"/>
          <p:cNvSpPr txBox="1"/>
          <p:nvPr/>
        </p:nvSpPr>
        <p:spPr>
          <a:xfrm>
            <a:off x="4867038" y="4281725"/>
            <a:ext cx="4068900" cy="5850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t>Add your letter to your archive and continue to make memories to add to your archive kit!</a:t>
            </a:r>
            <a:endParaRPr sz="13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21 ASU Template Master (Official from the Hub)">
  <a:themeElements>
    <a:clrScheme name="ASU 2021 Color">
      <a:dk1>
        <a:srgbClr val="191919"/>
      </a:dk1>
      <a:lt1>
        <a:srgbClr val="FFFFFF"/>
      </a:lt1>
      <a:dk2>
        <a:srgbClr val="D0D0D0"/>
      </a:dk2>
      <a:lt2>
        <a:srgbClr val="E8E8E8"/>
      </a:lt2>
      <a:accent1>
        <a:srgbClr val="FFC627"/>
      </a:accent1>
      <a:accent2>
        <a:srgbClr val="8C1D40"/>
      </a:accent2>
      <a:accent3>
        <a:srgbClr val="78BE20"/>
      </a:accent3>
      <a:accent4>
        <a:srgbClr val="FF7F32"/>
      </a:accent4>
      <a:accent5>
        <a:srgbClr val="00A3E0"/>
      </a:accent5>
      <a:accent6>
        <a:srgbClr val="CC2F2F"/>
      </a:accent6>
      <a:hlink>
        <a:srgbClr val="8C1D40"/>
      </a:hlink>
      <a:folHlink>
        <a:srgbClr val="7474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t" anchorCtr="0">
        <a:spAutoFit/>
      </a:bodyPr>
      <a:lstStyle>
        <a:defPPr marL="0" indent="0" algn="l" rtl="0">
          <a:spcBef>
            <a:spcPts val="0"/>
          </a:spcBef>
          <a:spcAft>
            <a:spcPts val="0"/>
          </a:spcAft>
          <a:buNone/>
          <a:defRPr sz="2500" b="1">
            <a:solidFill>
              <a:schemeClr val="dk1"/>
            </a:solidFill>
            <a:highlight>
              <a:schemeClr val="accent1"/>
            </a:highlight>
          </a:defRPr>
        </a:defPPr>
      </a:lstStyle>
    </a:txDef>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1936</TotalTime>
  <Words>507</Words>
  <Application>Microsoft Macintosh PowerPoint</Application>
  <PresentationFormat>On-screen Show (16:9)</PresentationFormat>
  <Paragraphs>64</Paragraphs>
  <Slides>10</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Archivo Black</vt:lpstr>
      <vt:lpstr>Droid Serif</vt:lpstr>
      <vt:lpstr>Roboto</vt:lpstr>
      <vt:lpstr>Simple Light</vt:lpstr>
      <vt:lpstr>2021 ASU Template Master (Official from the Hub)</vt:lpstr>
      <vt:lpstr> CDA Escuelita for  Young Archivists    Presentation #1 </vt:lpstr>
      <vt:lpstr>CDA Escuelita Students as Community Archivists </vt:lpstr>
      <vt:lpstr> What are Archives?</vt:lpstr>
      <vt:lpstr> What is an Archivist?</vt:lpstr>
      <vt:lpstr> What is a Community Archivist?</vt:lpstr>
      <vt:lpstr>   Archive Supplies </vt:lpstr>
      <vt:lpstr> What can go in your archive?</vt:lpstr>
      <vt:lpstr> What is in YOUR archives?</vt:lpstr>
      <vt:lpstr> Activity 1: Write a Letter</vt:lpstr>
      <vt:lpstr> Activity 2: Kid Archivist Booklet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CDA Escuelita for  Young Archivists    Presentation #1 </dc:title>
  <cp:lastModifiedBy>Jordyn Kush</cp:lastModifiedBy>
  <cp:revision>6</cp:revision>
  <dcterms:modified xsi:type="dcterms:W3CDTF">2024-06-20T21:41:55Z</dcterms:modified>
</cp:coreProperties>
</file>